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08" r:id="rId2"/>
    <p:sldId id="330" r:id="rId3"/>
    <p:sldId id="345" r:id="rId4"/>
    <p:sldId id="332" r:id="rId5"/>
    <p:sldId id="333" r:id="rId6"/>
    <p:sldId id="334" r:id="rId7"/>
    <p:sldId id="344" r:id="rId8"/>
    <p:sldId id="335" r:id="rId9"/>
    <p:sldId id="337" r:id="rId10"/>
    <p:sldId id="336" r:id="rId11"/>
    <p:sldId id="338" r:id="rId12"/>
    <p:sldId id="340" r:id="rId13"/>
    <p:sldId id="341" r:id="rId14"/>
    <p:sldId id="342" r:id="rId15"/>
    <p:sldId id="343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8" r:id="rId33"/>
    <p:sldId id="327" r:id="rId34"/>
  </p:sldIdLst>
  <p:sldSz cx="9144000" cy="6858000" type="screen4x3"/>
  <p:notesSz cx="6781800" cy="99187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6A04"/>
    <a:srgbClr val="FDB477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8" autoAdjust="0"/>
    <p:restoredTop sz="86420" autoAdjust="0"/>
  </p:normalViewPr>
  <p:slideViewPr>
    <p:cSldViewPr>
      <p:cViewPr varScale="1">
        <p:scale>
          <a:sx n="64" d="100"/>
          <a:sy n="64" d="100"/>
        </p:scale>
        <p:origin x="-1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A4540-92C7-4B75-8AB4-F7DD66D6C627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7863" y="4711700"/>
            <a:ext cx="5426075" cy="4462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175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60A62-287D-4AF4-AB89-099CDADE41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__SAGE\LOGOTIPOS\DIVISIONES\DGE_color_rgb.png"/>
          <p:cNvPicPr>
            <a:picLocks noChangeAspect="1" noChangeArrowheads="1"/>
          </p:cNvPicPr>
          <p:nvPr/>
        </p:nvPicPr>
        <p:blipFill>
          <a:blip r:embed="rId2" cstate="print"/>
          <a:srcRect b="40906"/>
          <a:stretch>
            <a:fillRect/>
          </a:stretch>
        </p:blipFill>
        <p:spPr bwMode="auto">
          <a:xfrm>
            <a:off x="182880" y="174625"/>
            <a:ext cx="1562100" cy="89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r="-934"/>
          <a:stretch>
            <a:fillRect/>
          </a:stretch>
        </p:blipFill>
        <p:spPr bwMode="auto">
          <a:xfrm rot="11700000">
            <a:off x="2776728" y="-681037"/>
            <a:ext cx="7702296" cy="758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8645" y="1500175"/>
            <a:ext cx="5349224" cy="14287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1588" indent="-15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 lang="es-ES_tradnl" sz="36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>
          <a:xfrm>
            <a:off x="388649" y="2928935"/>
            <a:ext cx="5349223" cy="500068"/>
          </a:xfrm>
        </p:spPr>
        <p:txBody>
          <a:bodyPr/>
          <a:lstStyle>
            <a:lvl1pPr marL="0" indent="0" algn="l">
              <a:buNone/>
              <a:defRPr sz="1800">
                <a:latin typeface="+mj-lt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5"/>
          <p:cNvSpPr>
            <a:spLocks/>
          </p:cNvSpPr>
          <p:nvPr/>
        </p:nvSpPr>
        <p:spPr bwMode="auto">
          <a:xfrm rot="1465119">
            <a:off x="-1514856" y="-3405188"/>
            <a:ext cx="10149840" cy="9979027"/>
          </a:xfrm>
          <a:custGeom>
            <a:avLst/>
            <a:gdLst/>
            <a:ahLst/>
            <a:cxnLst>
              <a:cxn ang="0">
                <a:pos x="9971" y="7482"/>
              </a:cxn>
              <a:cxn ang="0">
                <a:pos x="10208" y="7021"/>
              </a:cxn>
              <a:cxn ang="0">
                <a:pos x="10395" y="6545"/>
              </a:cxn>
              <a:cxn ang="0">
                <a:pos x="10531" y="6058"/>
              </a:cxn>
              <a:cxn ang="0">
                <a:pos x="10619" y="5565"/>
              </a:cxn>
              <a:cxn ang="0">
                <a:pos x="10658" y="5070"/>
              </a:cxn>
              <a:cxn ang="0">
                <a:pos x="10649" y="4575"/>
              </a:cxn>
              <a:cxn ang="0">
                <a:pos x="10593" y="4084"/>
              </a:cxn>
              <a:cxn ang="0">
                <a:pos x="10490" y="3600"/>
              </a:cxn>
              <a:cxn ang="0">
                <a:pos x="10342" y="3128"/>
              </a:cxn>
              <a:cxn ang="0">
                <a:pos x="10149" y="2672"/>
              </a:cxn>
              <a:cxn ang="0">
                <a:pos x="9911" y="2233"/>
              </a:cxn>
              <a:cxn ang="0">
                <a:pos x="9629" y="1817"/>
              </a:cxn>
              <a:cxn ang="0">
                <a:pos x="9304" y="1427"/>
              </a:cxn>
              <a:cxn ang="0">
                <a:pos x="8937" y="1065"/>
              </a:cxn>
              <a:cxn ang="0">
                <a:pos x="8528" y="737"/>
              </a:cxn>
              <a:cxn ang="0">
                <a:pos x="8087" y="456"/>
              </a:cxn>
              <a:cxn ang="0">
                <a:pos x="7638" y="247"/>
              </a:cxn>
              <a:cxn ang="0">
                <a:pos x="7183" y="104"/>
              </a:cxn>
              <a:cxn ang="0">
                <a:pos x="6723" y="24"/>
              </a:cxn>
              <a:cxn ang="0">
                <a:pos x="6260" y="0"/>
              </a:cxn>
              <a:cxn ang="0">
                <a:pos x="5795" y="28"/>
              </a:cxn>
              <a:cxn ang="0">
                <a:pos x="5331" y="101"/>
              </a:cxn>
              <a:cxn ang="0">
                <a:pos x="4752" y="249"/>
              </a:cxn>
              <a:cxn ang="0">
                <a:pos x="4291" y="406"/>
              </a:cxn>
              <a:cxn ang="0">
                <a:pos x="3721" y="641"/>
              </a:cxn>
              <a:cxn ang="0">
                <a:pos x="3272" y="854"/>
              </a:cxn>
              <a:cxn ang="0">
                <a:pos x="2505" y="1265"/>
              </a:cxn>
              <a:cxn ang="0">
                <a:pos x="1665" y="1758"/>
              </a:cxn>
              <a:cxn ang="0">
                <a:pos x="946" y="2226"/>
              </a:cxn>
              <a:cxn ang="0">
                <a:pos x="600" y="2573"/>
              </a:cxn>
              <a:cxn ang="0">
                <a:pos x="337" y="2968"/>
              </a:cxn>
              <a:cxn ang="0">
                <a:pos x="152" y="3403"/>
              </a:cxn>
              <a:cxn ang="0">
                <a:pos x="41" y="3872"/>
              </a:cxn>
              <a:cxn ang="0">
                <a:pos x="0" y="4366"/>
              </a:cxn>
              <a:cxn ang="0">
                <a:pos x="25" y="4878"/>
              </a:cxn>
              <a:cxn ang="0">
                <a:pos x="111" y="5400"/>
              </a:cxn>
              <a:cxn ang="0">
                <a:pos x="255" y="5926"/>
              </a:cxn>
              <a:cxn ang="0">
                <a:pos x="451" y="6449"/>
              </a:cxn>
              <a:cxn ang="0">
                <a:pos x="695" y="6960"/>
              </a:cxn>
              <a:cxn ang="0">
                <a:pos x="984" y="7452"/>
              </a:cxn>
              <a:cxn ang="0">
                <a:pos x="1312" y="7917"/>
              </a:cxn>
              <a:cxn ang="0">
                <a:pos x="1677" y="8348"/>
              </a:cxn>
              <a:cxn ang="0">
                <a:pos x="2072" y="8739"/>
              </a:cxn>
              <a:cxn ang="0">
                <a:pos x="2494" y="9082"/>
              </a:cxn>
              <a:cxn ang="0">
                <a:pos x="2939" y="9370"/>
              </a:cxn>
              <a:cxn ang="0">
                <a:pos x="3401" y="9607"/>
              </a:cxn>
              <a:cxn ang="0">
                <a:pos x="3876" y="9794"/>
              </a:cxn>
              <a:cxn ang="0">
                <a:pos x="4363" y="9930"/>
              </a:cxn>
              <a:cxn ang="0">
                <a:pos x="4856" y="10018"/>
              </a:cxn>
              <a:cxn ang="0">
                <a:pos x="5351" y="10057"/>
              </a:cxn>
              <a:cxn ang="0">
                <a:pos x="5846" y="10048"/>
              </a:cxn>
              <a:cxn ang="0">
                <a:pos x="6337" y="9992"/>
              </a:cxn>
              <a:cxn ang="0">
                <a:pos x="6821" y="9889"/>
              </a:cxn>
              <a:cxn ang="0">
                <a:pos x="7293" y="9741"/>
              </a:cxn>
              <a:cxn ang="0">
                <a:pos x="7750" y="9548"/>
              </a:cxn>
              <a:cxn ang="0">
                <a:pos x="8188" y="9310"/>
              </a:cxn>
              <a:cxn ang="0">
                <a:pos x="8604" y="9028"/>
              </a:cxn>
              <a:cxn ang="0">
                <a:pos x="8994" y="8702"/>
              </a:cxn>
              <a:cxn ang="0">
                <a:pos x="9356" y="8335"/>
              </a:cxn>
              <a:cxn ang="0">
                <a:pos x="9684" y="7926"/>
              </a:cxn>
            </a:cxnLst>
            <a:rect l="0" t="0" r="r" b="b"/>
            <a:pathLst>
              <a:path w="10660" h="10059">
                <a:moveTo>
                  <a:pt x="9760" y="7818"/>
                </a:moveTo>
                <a:lnTo>
                  <a:pt x="9834" y="7707"/>
                </a:lnTo>
                <a:lnTo>
                  <a:pt x="9904" y="7595"/>
                </a:lnTo>
                <a:lnTo>
                  <a:pt x="9971" y="7482"/>
                </a:lnTo>
                <a:lnTo>
                  <a:pt x="10035" y="7368"/>
                </a:lnTo>
                <a:lnTo>
                  <a:pt x="10096" y="7253"/>
                </a:lnTo>
                <a:lnTo>
                  <a:pt x="10154" y="7137"/>
                </a:lnTo>
                <a:lnTo>
                  <a:pt x="10208" y="7021"/>
                </a:lnTo>
                <a:lnTo>
                  <a:pt x="10260" y="6903"/>
                </a:lnTo>
                <a:lnTo>
                  <a:pt x="10308" y="6784"/>
                </a:lnTo>
                <a:lnTo>
                  <a:pt x="10353" y="6665"/>
                </a:lnTo>
                <a:lnTo>
                  <a:pt x="10395" y="6545"/>
                </a:lnTo>
                <a:lnTo>
                  <a:pt x="10434" y="6424"/>
                </a:lnTo>
                <a:lnTo>
                  <a:pt x="10469" y="6303"/>
                </a:lnTo>
                <a:lnTo>
                  <a:pt x="10502" y="6180"/>
                </a:lnTo>
                <a:lnTo>
                  <a:pt x="10531" y="6058"/>
                </a:lnTo>
                <a:lnTo>
                  <a:pt x="10558" y="5935"/>
                </a:lnTo>
                <a:lnTo>
                  <a:pt x="10581" y="5812"/>
                </a:lnTo>
                <a:lnTo>
                  <a:pt x="10602" y="5689"/>
                </a:lnTo>
                <a:lnTo>
                  <a:pt x="10619" y="5565"/>
                </a:lnTo>
                <a:lnTo>
                  <a:pt x="10633" y="5442"/>
                </a:lnTo>
                <a:lnTo>
                  <a:pt x="10644" y="5318"/>
                </a:lnTo>
                <a:lnTo>
                  <a:pt x="10653" y="5194"/>
                </a:lnTo>
                <a:lnTo>
                  <a:pt x="10658" y="5070"/>
                </a:lnTo>
                <a:lnTo>
                  <a:pt x="10660" y="4946"/>
                </a:lnTo>
                <a:lnTo>
                  <a:pt x="10659" y="4822"/>
                </a:lnTo>
                <a:lnTo>
                  <a:pt x="10656" y="4698"/>
                </a:lnTo>
                <a:lnTo>
                  <a:pt x="10649" y="4575"/>
                </a:lnTo>
                <a:lnTo>
                  <a:pt x="10639" y="4452"/>
                </a:lnTo>
                <a:lnTo>
                  <a:pt x="10627" y="4329"/>
                </a:lnTo>
                <a:lnTo>
                  <a:pt x="10611" y="4206"/>
                </a:lnTo>
                <a:lnTo>
                  <a:pt x="10593" y="4084"/>
                </a:lnTo>
                <a:lnTo>
                  <a:pt x="10572" y="3962"/>
                </a:lnTo>
                <a:lnTo>
                  <a:pt x="10547" y="3841"/>
                </a:lnTo>
                <a:lnTo>
                  <a:pt x="10520" y="3720"/>
                </a:lnTo>
                <a:lnTo>
                  <a:pt x="10490" y="3600"/>
                </a:lnTo>
                <a:lnTo>
                  <a:pt x="10458" y="3481"/>
                </a:lnTo>
                <a:lnTo>
                  <a:pt x="10422" y="3362"/>
                </a:lnTo>
                <a:lnTo>
                  <a:pt x="10384" y="3245"/>
                </a:lnTo>
                <a:lnTo>
                  <a:pt x="10342" y="3128"/>
                </a:lnTo>
                <a:lnTo>
                  <a:pt x="10298" y="3013"/>
                </a:lnTo>
                <a:lnTo>
                  <a:pt x="10251" y="2898"/>
                </a:lnTo>
                <a:lnTo>
                  <a:pt x="10201" y="2784"/>
                </a:lnTo>
                <a:lnTo>
                  <a:pt x="10149" y="2672"/>
                </a:lnTo>
                <a:lnTo>
                  <a:pt x="10094" y="2560"/>
                </a:lnTo>
                <a:lnTo>
                  <a:pt x="10035" y="2450"/>
                </a:lnTo>
                <a:lnTo>
                  <a:pt x="9975" y="2341"/>
                </a:lnTo>
                <a:lnTo>
                  <a:pt x="9911" y="2233"/>
                </a:lnTo>
                <a:lnTo>
                  <a:pt x="9845" y="2127"/>
                </a:lnTo>
                <a:lnTo>
                  <a:pt x="9776" y="2022"/>
                </a:lnTo>
                <a:lnTo>
                  <a:pt x="9704" y="1919"/>
                </a:lnTo>
                <a:lnTo>
                  <a:pt x="9629" y="1817"/>
                </a:lnTo>
                <a:lnTo>
                  <a:pt x="9552" y="1717"/>
                </a:lnTo>
                <a:lnTo>
                  <a:pt x="9472" y="1619"/>
                </a:lnTo>
                <a:lnTo>
                  <a:pt x="9390" y="1522"/>
                </a:lnTo>
                <a:lnTo>
                  <a:pt x="9304" y="1427"/>
                </a:lnTo>
                <a:lnTo>
                  <a:pt x="9216" y="1334"/>
                </a:lnTo>
                <a:lnTo>
                  <a:pt x="9125" y="1242"/>
                </a:lnTo>
                <a:lnTo>
                  <a:pt x="9032" y="1153"/>
                </a:lnTo>
                <a:lnTo>
                  <a:pt x="8937" y="1065"/>
                </a:lnTo>
                <a:lnTo>
                  <a:pt x="8838" y="980"/>
                </a:lnTo>
                <a:lnTo>
                  <a:pt x="8737" y="897"/>
                </a:lnTo>
                <a:lnTo>
                  <a:pt x="8634" y="816"/>
                </a:lnTo>
                <a:lnTo>
                  <a:pt x="8528" y="737"/>
                </a:lnTo>
                <a:lnTo>
                  <a:pt x="8419" y="661"/>
                </a:lnTo>
                <a:lnTo>
                  <a:pt x="8309" y="588"/>
                </a:lnTo>
                <a:lnTo>
                  <a:pt x="8198" y="520"/>
                </a:lnTo>
                <a:lnTo>
                  <a:pt x="8087" y="456"/>
                </a:lnTo>
                <a:lnTo>
                  <a:pt x="7975" y="397"/>
                </a:lnTo>
                <a:lnTo>
                  <a:pt x="7863" y="343"/>
                </a:lnTo>
                <a:lnTo>
                  <a:pt x="7751" y="293"/>
                </a:lnTo>
                <a:lnTo>
                  <a:pt x="7638" y="247"/>
                </a:lnTo>
                <a:lnTo>
                  <a:pt x="7525" y="205"/>
                </a:lnTo>
                <a:lnTo>
                  <a:pt x="7411" y="168"/>
                </a:lnTo>
                <a:lnTo>
                  <a:pt x="7297" y="134"/>
                </a:lnTo>
                <a:lnTo>
                  <a:pt x="7183" y="104"/>
                </a:lnTo>
                <a:lnTo>
                  <a:pt x="7068" y="79"/>
                </a:lnTo>
                <a:lnTo>
                  <a:pt x="6954" y="57"/>
                </a:lnTo>
                <a:lnTo>
                  <a:pt x="6839" y="39"/>
                </a:lnTo>
                <a:lnTo>
                  <a:pt x="6723" y="24"/>
                </a:lnTo>
                <a:lnTo>
                  <a:pt x="6607" y="13"/>
                </a:lnTo>
                <a:lnTo>
                  <a:pt x="6491" y="5"/>
                </a:lnTo>
                <a:lnTo>
                  <a:pt x="6376" y="1"/>
                </a:lnTo>
                <a:lnTo>
                  <a:pt x="6260" y="0"/>
                </a:lnTo>
                <a:lnTo>
                  <a:pt x="6144" y="2"/>
                </a:lnTo>
                <a:lnTo>
                  <a:pt x="6028" y="8"/>
                </a:lnTo>
                <a:lnTo>
                  <a:pt x="5912" y="16"/>
                </a:lnTo>
                <a:lnTo>
                  <a:pt x="5795" y="28"/>
                </a:lnTo>
                <a:lnTo>
                  <a:pt x="5679" y="42"/>
                </a:lnTo>
                <a:lnTo>
                  <a:pt x="5563" y="59"/>
                </a:lnTo>
                <a:lnTo>
                  <a:pt x="5447" y="78"/>
                </a:lnTo>
                <a:lnTo>
                  <a:pt x="5331" y="101"/>
                </a:lnTo>
                <a:lnTo>
                  <a:pt x="5215" y="126"/>
                </a:lnTo>
                <a:lnTo>
                  <a:pt x="5099" y="153"/>
                </a:lnTo>
                <a:lnTo>
                  <a:pt x="4983" y="183"/>
                </a:lnTo>
                <a:lnTo>
                  <a:pt x="4752" y="249"/>
                </a:lnTo>
                <a:lnTo>
                  <a:pt x="4636" y="285"/>
                </a:lnTo>
                <a:lnTo>
                  <a:pt x="4521" y="323"/>
                </a:lnTo>
                <a:lnTo>
                  <a:pt x="4406" y="363"/>
                </a:lnTo>
                <a:lnTo>
                  <a:pt x="4291" y="406"/>
                </a:lnTo>
                <a:lnTo>
                  <a:pt x="4063" y="495"/>
                </a:lnTo>
                <a:lnTo>
                  <a:pt x="3948" y="542"/>
                </a:lnTo>
                <a:lnTo>
                  <a:pt x="3834" y="591"/>
                </a:lnTo>
                <a:lnTo>
                  <a:pt x="3721" y="641"/>
                </a:lnTo>
                <a:lnTo>
                  <a:pt x="3608" y="693"/>
                </a:lnTo>
                <a:lnTo>
                  <a:pt x="3496" y="745"/>
                </a:lnTo>
                <a:lnTo>
                  <a:pt x="3384" y="799"/>
                </a:lnTo>
                <a:lnTo>
                  <a:pt x="3272" y="854"/>
                </a:lnTo>
                <a:lnTo>
                  <a:pt x="3161" y="911"/>
                </a:lnTo>
                <a:lnTo>
                  <a:pt x="2940" y="1026"/>
                </a:lnTo>
                <a:lnTo>
                  <a:pt x="2721" y="1144"/>
                </a:lnTo>
                <a:lnTo>
                  <a:pt x="2505" y="1265"/>
                </a:lnTo>
                <a:lnTo>
                  <a:pt x="2291" y="1387"/>
                </a:lnTo>
                <a:lnTo>
                  <a:pt x="2079" y="1511"/>
                </a:lnTo>
                <a:lnTo>
                  <a:pt x="1871" y="1635"/>
                </a:lnTo>
                <a:lnTo>
                  <a:pt x="1665" y="1758"/>
                </a:lnTo>
                <a:lnTo>
                  <a:pt x="1262" y="2002"/>
                </a:lnTo>
                <a:lnTo>
                  <a:pt x="1151" y="2073"/>
                </a:lnTo>
                <a:lnTo>
                  <a:pt x="1046" y="2148"/>
                </a:lnTo>
                <a:lnTo>
                  <a:pt x="946" y="2226"/>
                </a:lnTo>
                <a:lnTo>
                  <a:pt x="851" y="2308"/>
                </a:lnTo>
                <a:lnTo>
                  <a:pt x="762" y="2393"/>
                </a:lnTo>
                <a:lnTo>
                  <a:pt x="678" y="2482"/>
                </a:lnTo>
                <a:lnTo>
                  <a:pt x="600" y="2573"/>
                </a:lnTo>
                <a:lnTo>
                  <a:pt x="526" y="2668"/>
                </a:lnTo>
                <a:lnTo>
                  <a:pt x="458" y="2765"/>
                </a:lnTo>
                <a:lnTo>
                  <a:pt x="395" y="2865"/>
                </a:lnTo>
                <a:lnTo>
                  <a:pt x="337" y="2968"/>
                </a:lnTo>
                <a:lnTo>
                  <a:pt x="283" y="3073"/>
                </a:lnTo>
                <a:lnTo>
                  <a:pt x="235" y="3181"/>
                </a:lnTo>
                <a:lnTo>
                  <a:pt x="191" y="3291"/>
                </a:lnTo>
                <a:lnTo>
                  <a:pt x="152" y="3403"/>
                </a:lnTo>
                <a:lnTo>
                  <a:pt x="117" y="3517"/>
                </a:lnTo>
                <a:lnTo>
                  <a:pt x="87" y="3633"/>
                </a:lnTo>
                <a:lnTo>
                  <a:pt x="62" y="3751"/>
                </a:lnTo>
                <a:lnTo>
                  <a:pt x="41" y="3872"/>
                </a:lnTo>
                <a:lnTo>
                  <a:pt x="25" y="3993"/>
                </a:lnTo>
                <a:lnTo>
                  <a:pt x="12" y="4116"/>
                </a:lnTo>
                <a:lnTo>
                  <a:pt x="4" y="4240"/>
                </a:lnTo>
                <a:lnTo>
                  <a:pt x="0" y="4366"/>
                </a:lnTo>
                <a:lnTo>
                  <a:pt x="1" y="4492"/>
                </a:lnTo>
                <a:lnTo>
                  <a:pt x="5" y="4620"/>
                </a:lnTo>
                <a:lnTo>
                  <a:pt x="13" y="4749"/>
                </a:lnTo>
                <a:lnTo>
                  <a:pt x="25" y="4878"/>
                </a:lnTo>
                <a:lnTo>
                  <a:pt x="41" y="5008"/>
                </a:lnTo>
                <a:lnTo>
                  <a:pt x="61" y="5138"/>
                </a:lnTo>
                <a:lnTo>
                  <a:pt x="84" y="5269"/>
                </a:lnTo>
                <a:lnTo>
                  <a:pt x="111" y="5400"/>
                </a:lnTo>
                <a:lnTo>
                  <a:pt x="142" y="5532"/>
                </a:lnTo>
                <a:lnTo>
                  <a:pt x="176" y="5663"/>
                </a:lnTo>
                <a:lnTo>
                  <a:pt x="214" y="5795"/>
                </a:lnTo>
                <a:lnTo>
                  <a:pt x="255" y="5926"/>
                </a:lnTo>
                <a:lnTo>
                  <a:pt x="299" y="6058"/>
                </a:lnTo>
                <a:lnTo>
                  <a:pt x="346" y="6188"/>
                </a:lnTo>
                <a:lnTo>
                  <a:pt x="397" y="6320"/>
                </a:lnTo>
                <a:lnTo>
                  <a:pt x="451" y="6449"/>
                </a:lnTo>
                <a:lnTo>
                  <a:pt x="507" y="6578"/>
                </a:lnTo>
                <a:lnTo>
                  <a:pt x="567" y="6707"/>
                </a:lnTo>
                <a:lnTo>
                  <a:pt x="630" y="6834"/>
                </a:lnTo>
                <a:lnTo>
                  <a:pt x="695" y="6960"/>
                </a:lnTo>
                <a:lnTo>
                  <a:pt x="763" y="7085"/>
                </a:lnTo>
                <a:lnTo>
                  <a:pt x="834" y="7209"/>
                </a:lnTo>
                <a:lnTo>
                  <a:pt x="908" y="7331"/>
                </a:lnTo>
                <a:lnTo>
                  <a:pt x="984" y="7452"/>
                </a:lnTo>
                <a:lnTo>
                  <a:pt x="1062" y="7571"/>
                </a:lnTo>
                <a:lnTo>
                  <a:pt x="1143" y="7688"/>
                </a:lnTo>
                <a:lnTo>
                  <a:pt x="1226" y="7803"/>
                </a:lnTo>
                <a:lnTo>
                  <a:pt x="1312" y="7917"/>
                </a:lnTo>
                <a:lnTo>
                  <a:pt x="1401" y="8028"/>
                </a:lnTo>
                <a:lnTo>
                  <a:pt x="1491" y="8137"/>
                </a:lnTo>
                <a:lnTo>
                  <a:pt x="1583" y="8244"/>
                </a:lnTo>
                <a:lnTo>
                  <a:pt x="1677" y="8348"/>
                </a:lnTo>
                <a:lnTo>
                  <a:pt x="1773" y="8450"/>
                </a:lnTo>
                <a:lnTo>
                  <a:pt x="1871" y="8549"/>
                </a:lnTo>
                <a:lnTo>
                  <a:pt x="1971" y="8646"/>
                </a:lnTo>
                <a:lnTo>
                  <a:pt x="2072" y="8739"/>
                </a:lnTo>
                <a:lnTo>
                  <a:pt x="2175" y="8830"/>
                </a:lnTo>
                <a:lnTo>
                  <a:pt x="2280" y="8917"/>
                </a:lnTo>
                <a:lnTo>
                  <a:pt x="2386" y="9001"/>
                </a:lnTo>
                <a:lnTo>
                  <a:pt x="2494" y="9082"/>
                </a:lnTo>
                <a:lnTo>
                  <a:pt x="2604" y="9159"/>
                </a:lnTo>
                <a:lnTo>
                  <a:pt x="2714" y="9233"/>
                </a:lnTo>
                <a:lnTo>
                  <a:pt x="2826" y="9303"/>
                </a:lnTo>
                <a:lnTo>
                  <a:pt x="2939" y="9370"/>
                </a:lnTo>
                <a:lnTo>
                  <a:pt x="3053" y="9434"/>
                </a:lnTo>
                <a:lnTo>
                  <a:pt x="3168" y="9495"/>
                </a:lnTo>
                <a:lnTo>
                  <a:pt x="3284" y="9553"/>
                </a:lnTo>
                <a:lnTo>
                  <a:pt x="3401" y="9607"/>
                </a:lnTo>
                <a:lnTo>
                  <a:pt x="3518" y="9659"/>
                </a:lnTo>
                <a:lnTo>
                  <a:pt x="3637" y="9707"/>
                </a:lnTo>
                <a:lnTo>
                  <a:pt x="3756" y="9752"/>
                </a:lnTo>
                <a:lnTo>
                  <a:pt x="3876" y="9794"/>
                </a:lnTo>
                <a:lnTo>
                  <a:pt x="3998" y="9832"/>
                </a:lnTo>
                <a:lnTo>
                  <a:pt x="4119" y="9868"/>
                </a:lnTo>
                <a:lnTo>
                  <a:pt x="4241" y="9901"/>
                </a:lnTo>
                <a:lnTo>
                  <a:pt x="4363" y="9930"/>
                </a:lnTo>
                <a:lnTo>
                  <a:pt x="4486" y="9957"/>
                </a:lnTo>
                <a:lnTo>
                  <a:pt x="4609" y="9980"/>
                </a:lnTo>
                <a:lnTo>
                  <a:pt x="4732" y="10000"/>
                </a:lnTo>
                <a:lnTo>
                  <a:pt x="4856" y="10018"/>
                </a:lnTo>
                <a:lnTo>
                  <a:pt x="4980" y="10032"/>
                </a:lnTo>
                <a:lnTo>
                  <a:pt x="5104" y="10043"/>
                </a:lnTo>
                <a:lnTo>
                  <a:pt x="5227" y="10051"/>
                </a:lnTo>
                <a:lnTo>
                  <a:pt x="5351" y="10057"/>
                </a:lnTo>
                <a:lnTo>
                  <a:pt x="5475" y="10059"/>
                </a:lnTo>
                <a:lnTo>
                  <a:pt x="5599" y="10058"/>
                </a:lnTo>
                <a:lnTo>
                  <a:pt x="5723" y="10054"/>
                </a:lnTo>
                <a:lnTo>
                  <a:pt x="5846" y="10048"/>
                </a:lnTo>
                <a:lnTo>
                  <a:pt x="5970" y="10038"/>
                </a:lnTo>
                <a:lnTo>
                  <a:pt x="6093" y="10026"/>
                </a:lnTo>
                <a:lnTo>
                  <a:pt x="6215" y="10010"/>
                </a:lnTo>
                <a:lnTo>
                  <a:pt x="6337" y="9992"/>
                </a:lnTo>
                <a:lnTo>
                  <a:pt x="6459" y="9971"/>
                </a:lnTo>
                <a:lnTo>
                  <a:pt x="6580" y="9946"/>
                </a:lnTo>
                <a:lnTo>
                  <a:pt x="6701" y="9919"/>
                </a:lnTo>
                <a:lnTo>
                  <a:pt x="6821" y="9889"/>
                </a:lnTo>
                <a:lnTo>
                  <a:pt x="6940" y="9857"/>
                </a:lnTo>
                <a:lnTo>
                  <a:pt x="7059" y="9821"/>
                </a:lnTo>
                <a:lnTo>
                  <a:pt x="7176" y="9782"/>
                </a:lnTo>
                <a:lnTo>
                  <a:pt x="7293" y="9741"/>
                </a:lnTo>
                <a:lnTo>
                  <a:pt x="7409" y="9697"/>
                </a:lnTo>
                <a:lnTo>
                  <a:pt x="7523" y="9650"/>
                </a:lnTo>
                <a:lnTo>
                  <a:pt x="7637" y="9600"/>
                </a:lnTo>
                <a:lnTo>
                  <a:pt x="7750" y="9548"/>
                </a:lnTo>
                <a:lnTo>
                  <a:pt x="7861" y="9492"/>
                </a:lnTo>
                <a:lnTo>
                  <a:pt x="7971" y="9434"/>
                </a:lnTo>
                <a:lnTo>
                  <a:pt x="8080" y="9373"/>
                </a:lnTo>
                <a:lnTo>
                  <a:pt x="8188" y="9310"/>
                </a:lnTo>
                <a:lnTo>
                  <a:pt x="8294" y="9243"/>
                </a:lnTo>
                <a:lnTo>
                  <a:pt x="8399" y="9174"/>
                </a:lnTo>
                <a:lnTo>
                  <a:pt x="8502" y="9103"/>
                </a:lnTo>
                <a:lnTo>
                  <a:pt x="8604" y="9028"/>
                </a:lnTo>
                <a:lnTo>
                  <a:pt x="8704" y="8951"/>
                </a:lnTo>
                <a:lnTo>
                  <a:pt x="8802" y="8871"/>
                </a:lnTo>
                <a:lnTo>
                  <a:pt x="8899" y="8788"/>
                </a:lnTo>
                <a:lnTo>
                  <a:pt x="8994" y="8702"/>
                </a:lnTo>
                <a:lnTo>
                  <a:pt x="9087" y="8615"/>
                </a:lnTo>
                <a:lnTo>
                  <a:pt x="9178" y="8524"/>
                </a:lnTo>
                <a:lnTo>
                  <a:pt x="9267" y="8431"/>
                </a:lnTo>
                <a:lnTo>
                  <a:pt x="9356" y="8335"/>
                </a:lnTo>
                <a:lnTo>
                  <a:pt x="9441" y="8237"/>
                </a:lnTo>
                <a:lnTo>
                  <a:pt x="9524" y="8136"/>
                </a:lnTo>
                <a:lnTo>
                  <a:pt x="9605" y="8032"/>
                </a:lnTo>
                <a:lnTo>
                  <a:pt x="9684" y="7926"/>
                </a:lnTo>
                <a:lnTo>
                  <a:pt x="9760" y="781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5" name="4 Lágrima"/>
          <p:cNvSpPr/>
          <p:nvPr/>
        </p:nvSpPr>
        <p:spPr bwMode="auto">
          <a:xfrm rot="16200000">
            <a:off x="-7143" y="6507957"/>
            <a:ext cx="357187" cy="342900"/>
          </a:xfrm>
          <a:prstGeom prst="teardrop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s-ES_tradnl" sz="2000" b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ext Box 112"/>
          <p:cNvSpPr txBox="1">
            <a:spLocks noChangeArrowheads="1"/>
          </p:cNvSpPr>
          <p:nvPr/>
        </p:nvSpPr>
        <p:spPr bwMode="auto">
          <a:xfrm>
            <a:off x="0" y="6572253"/>
            <a:ext cx="380390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90513" algn="l"/>
              </a:tabLst>
              <a:defRPr/>
            </a:pPr>
            <a:fld id="{93CBDB61-8E74-49A6-9D5F-5C3DF1B3F642}" type="slidenum">
              <a:rPr lang="fr-FR" sz="700" kern="0">
                <a:latin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290513" algn="l"/>
                </a:tabLst>
                <a:defRPr/>
              </a:pPr>
              <a:t>‹Nº›</a:t>
            </a:fld>
            <a:r>
              <a:rPr lang="fr-FR" sz="700" b="0" kern="0">
                <a:latin typeface="Arial" pitchFamily="34" charset="0"/>
              </a:rPr>
              <a:t> 	© 2008 Sage  </a:t>
            </a:r>
            <a:endParaRPr lang="fr-FR" sz="700" b="0" kern="0" dirty="0">
              <a:latin typeface="Arial" pitchFamily="34" charset="0"/>
            </a:endParaRPr>
          </a:p>
        </p:txBody>
      </p:sp>
      <p:pic>
        <p:nvPicPr>
          <p:cNvPr id="8" name="Picture 1" descr="D:\__SAGE\LOGOTIPOS\DIVISIONES\DGE_color_rgb.png"/>
          <p:cNvPicPr>
            <a:picLocks noChangeAspect="1" noChangeArrowheads="1"/>
          </p:cNvPicPr>
          <p:nvPr/>
        </p:nvPicPr>
        <p:blipFill>
          <a:blip r:embed="rId2" cstate="print"/>
          <a:srcRect b="46152"/>
          <a:stretch>
            <a:fillRect/>
          </a:stretch>
        </p:blipFill>
        <p:spPr bwMode="auto">
          <a:xfrm>
            <a:off x="8084820" y="6215063"/>
            <a:ext cx="95554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11508" y="785792"/>
            <a:ext cx="7315197" cy="14287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1588" indent="-15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 lang="es-ES_tradnl" sz="4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>
          <a:xfrm>
            <a:off x="388646" y="2214553"/>
            <a:ext cx="7358228" cy="500068"/>
          </a:xfrm>
        </p:spPr>
        <p:txBody>
          <a:bodyPr/>
          <a:lstStyle>
            <a:lvl1pPr algn="l">
              <a:buNone/>
              <a:defRPr>
                <a:solidFill>
                  <a:schemeClr val="bg1"/>
                </a:solidFill>
                <a:latin typeface="+mj-lt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525781" y="142877"/>
            <a:ext cx="809244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525781" y="1357298"/>
            <a:ext cx="8092440" cy="43577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525781" y="1"/>
            <a:ext cx="809244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0"/>
          </p:nvPr>
        </p:nvSpPr>
        <p:spPr>
          <a:xfrm>
            <a:off x="525780" y="2000240"/>
            <a:ext cx="2522880" cy="2628000"/>
          </a:xfrm>
          <a:prstGeom prst="teardrop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4 Marcador de contenido"/>
          <p:cNvSpPr>
            <a:spLocks noGrp="1"/>
          </p:cNvSpPr>
          <p:nvPr>
            <p:ph sz="quarter" idx="11"/>
          </p:nvPr>
        </p:nvSpPr>
        <p:spPr>
          <a:xfrm>
            <a:off x="3308501" y="2000240"/>
            <a:ext cx="2522880" cy="2628000"/>
          </a:xfrm>
          <a:prstGeom prst="teardrop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4 Marcador de contenido"/>
          <p:cNvSpPr>
            <a:spLocks noGrp="1"/>
          </p:cNvSpPr>
          <p:nvPr>
            <p:ph sz="quarter" idx="12"/>
          </p:nvPr>
        </p:nvSpPr>
        <p:spPr>
          <a:xfrm>
            <a:off x="6091222" y="2000240"/>
            <a:ext cx="2522880" cy="2628000"/>
          </a:xfrm>
          <a:prstGeom prst="teardrop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4576" t="39690" r="34045"/>
          <a:stretch>
            <a:fillRect/>
          </a:stretch>
        </p:blipFill>
        <p:spPr bwMode="auto">
          <a:xfrm rot="5400000">
            <a:off x="1997964" y="-288036"/>
            <a:ext cx="6858000" cy="743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D:\__SAGE\LOGOTIPOS\DIVISIONES\DGE_color_rgb.png"/>
          <p:cNvPicPr>
            <a:picLocks noChangeAspect="1" noChangeArrowheads="1"/>
          </p:cNvPicPr>
          <p:nvPr/>
        </p:nvPicPr>
        <p:blipFill>
          <a:blip r:embed="rId3" cstate="print"/>
          <a:srcRect b="46152"/>
          <a:stretch>
            <a:fillRect/>
          </a:stretch>
        </p:blipFill>
        <p:spPr bwMode="auto">
          <a:xfrm>
            <a:off x="8084820" y="6215063"/>
            <a:ext cx="95554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Lágrima"/>
          <p:cNvSpPr/>
          <p:nvPr/>
        </p:nvSpPr>
        <p:spPr bwMode="auto">
          <a:xfrm rot="16200000">
            <a:off x="-7143" y="6507957"/>
            <a:ext cx="357187" cy="342900"/>
          </a:xfrm>
          <a:prstGeom prst="teardrop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s-ES_tradnl" sz="2000" b="0">
              <a:latin typeface="Arial" pitchFamily="34" charset="0"/>
            </a:endParaRPr>
          </a:p>
        </p:txBody>
      </p:sp>
      <p:sp>
        <p:nvSpPr>
          <p:cNvPr id="8" name="Text Box 112"/>
          <p:cNvSpPr txBox="1">
            <a:spLocks noChangeArrowheads="1"/>
          </p:cNvSpPr>
          <p:nvPr/>
        </p:nvSpPr>
        <p:spPr bwMode="auto">
          <a:xfrm>
            <a:off x="0" y="6572253"/>
            <a:ext cx="380390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90513" algn="l"/>
              </a:tabLst>
              <a:defRPr/>
            </a:pPr>
            <a:fld id="{00D5EC53-640F-443B-9285-E46910443018}" type="slidenum">
              <a:rPr lang="fr-FR" sz="700" kern="0">
                <a:solidFill>
                  <a:schemeClr val="bg1"/>
                </a:solidFill>
                <a:latin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290513" algn="l"/>
                </a:tabLst>
                <a:defRPr/>
              </a:pPr>
              <a:t>‹Nº›</a:t>
            </a:fld>
            <a:r>
              <a:rPr lang="fr-FR" sz="700" b="0" kern="0">
                <a:solidFill>
                  <a:schemeClr val="bg1"/>
                </a:solidFill>
                <a:latin typeface="Arial" pitchFamily="34" charset="0"/>
              </a:rPr>
              <a:t> 	</a:t>
            </a:r>
            <a:r>
              <a:rPr lang="fr-FR" sz="700" b="0" kern="0">
                <a:solidFill>
                  <a:srgbClr val="008469"/>
                </a:solidFill>
                <a:latin typeface="Arial" pitchFamily="34" charset="0"/>
              </a:rPr>
              <a:t>© 2008 Sage  </a:t>
            </a:r>
            <a:endParaRPr lang="fr-FR" sz="700" b="0" kern="0" dirty="0">
              <a:solidFill>
                <a:srgbClr val="008469"/>
              </a:solidFill>
              <a:latin typeface="Arial" pitchFamily="34" charset="0"/>
            </a:endParaRPr>
          </a:p>
        </p:txBody>
      </p:sp>
      <p:sp>
        <p:nvSpPr>
          <p:cNvPr id="9" name="8 Lágrima"/>
          <p:cNvSpPr/>
          <p:nvPr/>
        </p:nvSpPr>
        <p:spPr bwMode="auto">
          <a:xfrm rot="16200000">
            <a:off x="-7143" y="6507957"/>
            <a:ext cx="357187" cy="342900"/>
          </a:xfrm>
          <a:prstGeom prst="teardrop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s-ES_tradnl" sz="2000" b="0">
              <a:latin typeface="Arial" pitchFamily="34" charset="0"/>
            </a:endParaRPr>
          </a:p>
        </p:txBody>
      </p:sp>
      <p:sp>
        <p:nvSpPr>
          <p:cNvPr id="10" name="Text Box 112"/>
          <p:cNvSpPr txBox="1">
            <a:spLocks noChangeArrowheads="1"/>
          </p:cNvSpPr>
          <p:nvPr/>
        </p:nvSpPr>
        <p:spPr bwMode="auto">
          <a:xfrm>
            <a:off x="0" y="6572253"/>
            <a:ext cx="380390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90513" algn="l"/>
              </a:tabLst>
              <a:defRPr/>
            </a:pPr>
            <a:fld id="{46574368-6A23-42A3-A1ED-11C05AA2E940}" type="slidenum">
              <a:rPr lang="fr-FR" sz="700" kern="0">
                <a:solidFill>
                  <a:schemeClr val="bg1"/>
                </a:solidFill>
                <a:latin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290513" algn="l"/>
                </a:tabLst>
                <a:defRPr/>
              </a:pPr>
              <a:t>‹Nº›</a:t>
            </a:fld>
            <a:r>
              <a:rPr lang="fr-FR" sz="700" b="0" kern="0">
                <a:solidFill>
                  <a:schemeClr val="bg1"/>
                </a:solidFill>
                <a:latin typeface="Arial" pitchFamily="34" charset="0"/>
              </a:rPr>
              <a:t> 	</a:t>
            </a:r>
            <a:r>
              <a:rPr lang="fr-FR" sz="700" b="0" kern="0">
                <a:solidFill>
                  <a:srgbClr val="008469"/>
                </a:solidFill>
                <a:latin typeface="Arial" pitchFamily="34" charset="0"/>
              </a:rPr>
              <a:t>© 2008 Sage  </a:t>
            </a:r>
            <a:endParaRPr lang="fr-FR" sz="700" b="0" kern="0" dirty="0">
              <a:solidFill>
                <a:srgbClr val="008469"/>
              </a:solidFill>
              <a:latin typeface="Arial" pitchFamily="34" charset="0"/>
            </a:endParaRP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2" y="285752"/>
            <a:ext cx="6560839" cy="14287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1588" indent="-15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 lang="es-ES_tradnl" sz="36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>
          <a:xfrm>
            <a:off x="685800" y="1743005"/>
            <a:ext cx="6580160" cy="400110"/>
          </a:xfrm>
        </p:spPr>
        <p:txBody>
          <a:bodyPr>
            <a:spAutoFit/>
          </a:bodyPr>
          <a:lstStyle>
            <a:lvl1pPr marL="0" indent="0" algn="l">
              <a:spcAft>
                <a:spcPts val="1800"/>
              </a:spcAft>
              <a:buFont typeface="Arial" pitchFamily="34" charset="0"/>
              <a:buNone/>
              <a:def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700000">
            <a:off x="6108192" y="-3648075"/>
            <a:ext cx="5407152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D:\__SAGE\LOGOTIPOS\DIVISIONES\DGE_color_rgb.png"/>
          <p:cNvPicPr>
            <a:picLocks noChangeAspect="1" noChangeArrowheads="1"/>
          </p:cNvPicPr>
          <p:nvPr/>
        </p:nvPicPr>
        <p:blipFill>
          <a:blip r:embed="rId3" cstate="print"/>
          <a:srcRect b="46152"/>
          <a:stretch>
            <a:fillRect/>
          </a:stretch>
        </p:blipFill>
        <p:spPr bwMode="auto">
          <a:xfrm>
            <a:off x="8084820" y="6215063"/>
            <a:ext cx="95554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Lágrima"/>
          <p:cNvSpPr/>
          <p:nvPr/>
        </p:nvSpPr>
        <p:spPr bwMode="auto">
          <a:xfrm rot="16200000">
            <a:off x="-7143" y="6507957"/>
            <a:ext cx="357187" cy="342900"/>
          </a:xfrm>
          <a:prstGeom prst="teardrop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s-ES_tradnl" sz="2000" b="0">
              <a:latin typeface="Arial" pitchFamily="34" charset="0"/>
            </a:endParaRPr>
          </a:p>
        </p:txBody>
      </p:sp>
      <p:sp>
        <p:nvSpPr>
          <p:cNvPr id="7" name="Text Box 112"/>
          <p:cNvSpPr txBox="1">
            <a:spLocks noChangeArrowheads="1"/>
          </p:cNvSpPr>
          <p:nvPr/>
        </p:nvSpPr>
        <p:spPr bwMode="auto">
          <a:xfrm>
            <a:off x="0" y="6572253"/>
            <a:ext cx="380390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90513" algn="l"/>
              </a:tabLst>
              <a:defRPr/>
            </a:pPr>
            <a:fld id="{FACA90AC-7ACC-491C-81EF-A7AF8A7C3069}" type="slidenum">
              <a:rPr lang="fr-FR" sz="700" kern="0">
                <a:solidFill>
                  <a:schemeClr val="bg1"/>
                </a:solidFill>
                <a:latin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290513" algn="l"/>
                </a:tabLst>
                <a:defRPr/>
              </a:pPr>
              <a:t>‹Nº›</a:t>
            </a:fld>
            <a:r>
              <a:rPr lang="fr-FR" sz="700" b="0" kern="0">
                <a:solidFill>
                  <a:schemeClr val="bg1"/>
                </a:solidFill>
                <a:latin typeface="Arial" pitchFamily="34" charset="0"/>
              </a:rPr>
              <a:t> 	</a:t>
            </a:r>
            <a:r>
              <a:rPr lang="fr-FR" sz="700" b="0" kern="0">
                <a:solidFill>
                  <a:srgbClr val="008469"/>
                </a:solidFill>
                <a:latin typeface="Arial" pitchFamily="34" charset="0"/>
              </a:rPr>
              <a:t>© 2008 Sage  </a:t>
            </a:r>
            <a:endParaRPr lang="fr-FR" sz="700" b="0" kern="0" dirty="0">
              <a:solidFill>
                <a:srgbClr val="008469"/>
              </a:solidFill>
              <a:latin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700000">
            <a:off x="6108192" y="-3648075"/>
            <a:ext cx="5407152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525780" y="1928802"/>
            <a:ext cx="8366790" cy="4214843"/>
          </a:xfrm>
        </p:spPr>
        <p:txBody>
          <a:bodyPr/>
          <a:lstStyle>
            <a:lvl1pPr>
              <a:buNone/>
              <a:defRPr sz="1800">
                <a:solidFill>
                  <a:srgbClr val="606060"/>
                </a:solidFill>
                <a:latin typeface="+mj-lt"/>
              </a:defRPr>
            </a:lvl1pPr>
            <a:lvl2pPr marL="355600" indent="-268288">
              <a:defRPr lang="es-ES" sz="1800" dirty="0" smtClean="0">
                <a:solidFill>
                  <a:srgbClr val="606060"/>
                </a:solidFill>
                <a:latin typeface="+mj-lt"/>
                <a:ea typeface="+mn-ea"/>
                <a:cs typeface="+mn-cs"/>
              </a:defRPr>
            </a:lvl2pPr>
            <a:lvl3pPr marL="536575" indent="-182563">
              <a:defRPr>
                <a:solidFill>
                  <a:srgbClr val="606060"/>
                </a:solidFill>
                <a:latin typeface="+mj-lt"/>
              </a:defRPr>
            </a:lvl3pPr>
            <a:lvl4pPr marL="719138" indent="-180975" defTabSz="900113">
              <a:defRPr>
                <a:solidFill>
                  <a:srgbClr val="606060"/>
                </a:solidFill>
                <a:latin typeface="+mj-lt"/>
              </a:defRPr>
            </a:lvl4pPr>
            <a:lvl5pPr marL="900113" indent="-174625">
              <a:defRPr>
                <a:solidFill>
                  <a:srgbClr val="606060"/>
                </a:solidFill>
                <a:latin typeface="+mj-lt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0"/>
          </p:nvPr>
        </p:nvSpPr>
        <p:spPr>
          <a:xfrm>
            <a:off x="525780" y="285728"/>
            <a:ext cx="4937766" cy="1428760"/>
          </a:xfrm>
        </p:spPr>
        <p:txBody>
          <a:bodyPr/>
          <a:lstStyle>
            <a:lvl1pPr>
              <a:defRPr kumimoji="0" lang="es-E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D:\__SAGE\LOGOTIPOS\DIVISIONES\DGE_color_rgb.png"/>
          <p:cNvPicPr>
            <a:picLocks noChangeAspect="1" noChangeArrowheads="1"/>
          </p:cNvPicPr>
          <p:nvPr/>
        </p:nvPicPr>
        <p:blipFill>
          <a:blip r:embed="rId2" cstate="print"/>
          <a:srcRect b="46152"/>
          <a:stretch>
            <a:fillRect/>
          </a:stretch>
        </p:blipFill>
        <p:spPr bwMode="auto">
          <a:xfrm>
            <a:off x="8084820" y="6215063"/>
            <a:ext cx="95554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Lágrima"/>
          <p:cNvSpPr/>
          <p:nvPr/>
        </p:nvSpPr>
        <p:spPr bwMode="auto">
          <a:xfrm rot="16200000">
            <a:off x="-7143" y="6507957"/>
            <a:ext cx="357187" cy="342900"/>
          </a:xfrm>
          <a:prstGeom prst="teardrop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s-ES_tradnl" sz="2000" b="0">
              <a:latin typeface="Arial" pitchFamily="34" charset="0"/>
            </a:endParaRPr>
          </a:p>
        </p:txBody>
      </p:sp>
      <p:sp>
        <p:nvSpPr>
          <p:cNvPr id="7" name="Text Box 112"/>
          <p:cNvSpPr txBox="1">
            <a:spLocks noChangeArrowheads="1"/>
          </p:cNvSpPr>
          <p:nvPr/>
        </p:nvSpPr>
        <p:spPr bwMode="auto">
          <a:xfrm>
            <a:off x="0" y="6572253"/>
            <a:ext cx="380390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90513" algn="l"/>
              </a:tabLst>
              <a:defRPr/>
            </a:pPr>
            <a:fld id="{76274169-2B74-49B6-BC6A-6E72CE7C5575}" type="slidenum">
              <a:rPr lang="fr-FR" sz="700" kern="0">
                <a:solidFill>
                  <a:schemeClr val="bg1"/>
                </a:solidFill>
                <a:latin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290513" algn="l"/>
                </a:tabLst>
                <a:defRPr/>
              </a:pPr>
              <a:t>‹Nº›</a:t>
            </a:fld>
            <a:r>
              <a:rPr lang="fr-FR" sz="700" b="0" kern="0">
                <a:solidFill>
                  <a:schemeClr val="bg1"/>
                </a:solidFill>
                <a:latin typeface="Arial" pitchFamily="34" charset="0"/>
              </a:rPr>
              <a:t> 	</a:t>
            </a:r>
            <a:r>
              <a:rPr lang="fr-FR" sz="700" b="0" kern="0">
                <a:solidFill>
                  <a:srgbClr val="008469"/>
                </a:solidFill>
                <a:latin typeface="Arial" pitchFamily="34" charset="0"/>
              </a:rPr>
              <a:t>© 2008 Sage  </a:t>
            </a:r>
            <a:endParaRPr lang="fr-FR" sz="700" b="0" kern="0" dirty="0">
              <a:solidFill>
                <a:srgbClr val="008469"/>
              </a:solidFill>
              <a:latin typeface="Arial" pitchFamily="34" charset="0"/>
            </a:endParaRPr>
          </a:p>
        </p:txBody>
      </p:sp>
      <p:sp>
        <p:nvSpPr>
          <p:cNvPr id="8" name="7 Lágrima"/>
          <p:cNvSpPr/>
          <p:nvPr/>
        </p:nvSpPr>
        <p:spPr bwMode="auto">
          <a:xfrm rot="16200000">
            <a:off x="-7143" y="6507957"/>
            <a:ext cx="357187" cy="342900"/>
          </a:xfrm>
          <a:prstGeom prst="teardrop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s-ES_tradnl" sz="2000" b="0">
              <a:latin typeface="Arial" pitchFamily="34" charset="0"/>
            </a:endParaRPr>
          </a:p>
        </p:txBody>
      </p:sp>
      <p:sp>
        <p:nvSpPr>
          <p:cNvPr id="9" name="Text Box 112"/>
          <p:cNvSpPr txBox="1">
            <a:spLocks noChangeArrowheads="1"/>
          </p:cNvSpPr>
          <p:nvPr/>
        </p:nvSpPr>
        <p:spPr bwMode="auto">
          <a:xfrm>
            <a:off x="0" y="6572253"/>
            <a:ext cx="380390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90513" algn="l"/>
              </a:tabLst>
              <a:defRPr/>
            </a:pPr>
            <a:fld id="{8CDAC76F-6A99-49DE-9152-C5941F0F4E7F}" type="slidenum">
              <a:rPr lang="fr-FR" sz="700" kern="0">
                <a:solidFill>
                  <a:schemeClr val="bg1"/>
                </a:solidFill>
                <a:latin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290513" algn="l"/>
                </a:tabLst>
                <a:defRPr/>
              </a:pPr>
              <a:t>‹Nº›</a:t>
            </a:fld>
            <a:r>
              <a:rPr lang="fr-FR" sz="700" b="0" kern="0">
                <a:solidFill>
                  <a:schemeClr val="bg1"/>
                </a:solidFill>
                <a:latin typeface="Arial" pitchFamily="34" charset="0"/>
              </a:rPr>
              <a:t> 	</a:t>
            </a:r>
            <a:r>
              <a:rPr lang="fr-FR" sz="700" b="0" kern="0">
                <a:solidFill>
                  <a:srgbClr val="008469"/>
                </a:solidFill>
                <a:latin typeface="Arial" pitchFamily="34" charset="0"/>
              </a:rPr>
              <a:t>© 2008 Sage  </a:t>
            </a:r>
            <a:endParaRPr lang="fr-FR" sz="700" b="0" kern="0" dirty="0">
              <a:solidFill>
                <a:srgbClr val="008469"/>
              </a:solidFill>
              <a:latin typeface="Arial" pitchFamily="34" charset="0"/>
            </a:endParaRPr>
          </a:p>
        </p:txBody>
      </p:sp>
      <p:sp>
        <p:nvSpPr>
          <p:cNvPr id="26" name="25 Título"/>
          <p:cNvSpPr>
            <a:spLocks noGrp="1"/>
          </p:cNvSpPr>
          <p:nvPr>
            <p:ph type="title"/>
          </p:nvPr>
        </p:nvSpPr>
        <p:spPr>
          <a:xfrm>
            <a:off x="7452380" y="214290"/>
            <a:ext cx="1440190" cy="1500199"/>
          </a:xfrm>
          <a:prstGeom prst="teardrop">
            <a:avLst/>
          </a:prstGeom>
          <a:solidFill>
            <a:schemeClr val="accent3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t"/>
          <a:lstStyle>
            <a:lvl1pPr algn="ctr">
              <a:def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525780" y="1928802"/>
            <a:ext cx="8366790" cy="4214843"/>
          </a:xfrm>
        </p:spPr>
        <p:txBody>
          <a:bodyPr/>
          <a:lstStyle>
            <a:lvl1pPr>
              <a:buNone/>
              <a:defRPr sz="1800">
                <a:solidFill>
                  <a:srgbClr val="606060"/>
                </a:solidFill>
                <a:latin typeface="+mj-lt"/>
              </a:defRPr>
            </a:lvl1pPr>
            <a:lvl2pPr marL="355600" indent="-268288">
              <a:defRPr lang="es-ES" sz="1800" dirty="0" smtClean="0">
                <a:solidFill>
                  <a:srgbClr val="606060"/>
                </a:solidFill>
                <a:latin typeface="+mj-lt"/>
                <a:ea typeface="+mn-ea"/>
                <a:cs typeface="+mn-cs"/>
              </a:defRPr>
            </a:lvl2pPr>
            <a:lvl3pPr marL="536575" indent="-182563">
              <a:defRPr>
                <a:solidFill>
                  <a:srgbClr val="606060"/>
                </a:solidFill>
                <a:latin typeface="+mj-lt"/>
              </a:defRPr>
            </a:lvl3pPr>
            <a:lvl4pPr marL="719138" indent="-180975" defTabSz="900113">
              <a:defRPr>
                <a:solidFill>
                  <a:srgbClr val="606060"/>
                </a:solidFill>
                <a:latin typeface="+mj-lt"/>
              </a:defRPr>
            </a:lvl4pPr>
            <a:lvl5pPr marL="900113" indent="-174625">
              <a:defRPr>
                <a:solidFill>
                  <a:srgbClr val="606060"/>
                </a:solidFill>
                <a:latin typeface="+mj-lt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0"/>
          </p:nvPr>
        </p:nvSpPr>
        <p:spPr>
          <a:xfrm>
            <a:off x="525783" y="285728"/>
            <a:ext cx="6309375" cy="1071563"/>
          </a:xfrm>
        </p:spPr>
        <p:txBody>
          <a:bodyPr/>
          <a:lstStyle>
            <a:lvl1pPr>
              <a:defRPr kumimoji="0" lang="es-E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77652" flipH="1">
            <a:off x="-336805" y="4175127"/>
            <a:ext cx="4251961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25754" y="1214422"/>
            <a:ext cx="3634765" cy="4643471"/>
          </a:xfrm>
        </p:spPr>
        <p:txBody>
          <a:bodyPr/>
          <a:lstStyle>
            <a:lvl1pPr marL="0" indent="0">
              <a:buNone/>
              <a:defRPr sz="2000"/>
            </a:lvl1pPr>
            <a:lvl2pPr marL="268288" indent="-268288">
              <a:defRPr sz="1800"/>
            </a:lvl2pPr>
            <a:lvl3pPr marL="449263" indent="-182563">
              <a:defRPr sz="1600"/>
            </a:lvl3pPr>
            <a:lvl4pPr marL="623888" indent="-180975">
              <a:defRPr sz="1400"/>
            </a:lvl4pPr>
            <a:lvl5pPr marL="804863" indent="-17462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2 Marcador de contenido"/>
          <p:cNvSpPr>
            <a:spLocks noGrp="1"/>
          </p:cNvSpPr>
          <p:nvPr>
            <p:ph sz="half" idx="10"/>
          </p:nvPr>
        </p:nvSpPr>
        <p:spPr>
          <a:xfrm>
            <a:off x="4970829" y="1214422"/>
            <a:ext cx="3634765" cy="4643471"/>
          </a:xfrm>
        </p:spPr>
        <p:txBody>
          <a:bodyPr/>
          <a:lstStyle>
            <a:lvl1pPr marL="0" indent="0">
              <a:buNone/>
              <a:defRPr sz="2000"/>
            </a:lvl1pPr>
            <a:lvl2pPr marL="268288" indent="-268288">
              <a:defRPr sz="1800"/>
            </a:lvl2pPr>
            <a:lvl3pPr marL="449263" indent="-182563">
              <a:defRPr sz="1600"/>
            </a:lvl3pPr>
            <a:lvl4pPr marL="623888" indent="-180975">
              <a:defRPr sz="1400"/>
            </a:lvl4pPr>
            <a:lvl5pPr marL="804863" indent="-17462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71948">
            <a:off x="3337179" y="1944751"/>
            <a:ext cx="11144251" cy="632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24" y="4800600"/>
            <a:ext cx="5486400" cy="566739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24" y="612778"/>
            <a:ext cx="5486400" cy="40306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24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77CB87B-9873-4D0C-81CD-9AE769495AE3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32791FC-438A-49CF-96E2-C797766B8AC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4E3861-D75E-4990-86A5-B1A3235D2AB9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D2A1170-F65D-4122-B204-E25AD346A6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1 Grupo"/>
          <p:cNvGrpSpPr>
            <a:grpSpLocks/>
          </p:cNvGrpSpPr>
          <p:nvPr/>
        </p:nvGrpSpPr>
        <p:grpSpPr bwMode="auto">
          <a:xfrm>
            <a:off x="-1019556" y="1785940"/>
            <a:ext cx="10631425" cy="6772275"/>
            <a:chOff x="-2714625" y="-496888"/>
            <a:chExt cx="13477875" cy="8243888"/>
          </a:xfrm>
        </p:grpSpPr>
        <p:grpSp>
          <p:nvGrpSpPr>
            <p:cNvPr id="3" name="5 Grupo"/>
            <p:cNvGrpSpPr>
              <a:grpSpLocks/>
            </p:cNvGrpSpPr>
            <p:nvPr userDrawn="1"/>
          </p:nvGrpSpPr>
          <p:grpSpPr bwMode="auto">
            <a:xfrm>
              <a:off x="-2714625" y="-496888"/>
              <a:ext cx="13477875" cy="8243888"/>
              <a:chOff x="-2714625" y="-496888"/>
              <a:chExt cx="13477875" cy="8243888"/>
            </a:xfrm>
          </p:grpSpPr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-1864530" y="-496888"/>
                <a:ext cx="12405595" cy="4755791"/>
              </a:xfrm>
              <a:custGeom>
                <a:avLst/>
                <a:gdLst/>
                <a:ahLst/>
                <a:cxnLst>
                  <a:cxn ang="0">
                    <a:pos x="4413" y="2923"/>
                  </a:cxn>
                  <a:cxn ang="0">
                    <a:pos x="4015" y="2974"/>
                  </a:cxn>
                  <a:cxn ang="0">
                    <a:pos x="3618" y="2989"/>
                  </a:cxn>
                  <a:cxn ang="0">
                    <a:pos x="3224" y="2974"/>
                  </a:cxn>
                  <a:cxn ang="0">
                    <a:pos x="2839" y="2936"/>
                  </a:cxn>
                  <a:cxn ang="0">
                    <a:pos x="1954" y="2808"/>
                  </a:cxn>
                  <a:cxn ang="0">
                    <a:pos x="1407" y="2733"/>
                  </a:cxn>
                  <a:cxn ang="0">
                    <a:pos x="1027" y="2708"/>
                  </a:cxn>
                  <a:cxn ang="0">
                    <a:pos x="733" y="2718"/>
                  </a:cxn>
                  <a:cxn ang="0">
                    <a:pos x="462" y="2765"/>
                  </a:cxn>
                  <a:cxn ang="0">
                    <a:pos x="246" y="2841"/>
                  </a:cxn>
                  <a:cxn ang="0">
                    <a:pos x="97" y="2926"/>
                  </a:cxn>
                  <a:cxn ang="0">
                    <a:pos x="32" y="2968"/>
                  </a:cxn>
                  <a:cxn ang="0">
                    <a:pos x="193" y="2865"/>
                  </a:cxn>
                  <a:cxn ang="0">
                    <a:pos x="411" y="2777"/>
                  </a:cxn>
                  <a:cxn ang="0">
                    <a:pos x="676" y="2720"/>
                  </a:cxn>
                  <a:cxn ang="0">
                    <a:pos x="967" y="2705"/>
                  </a:cxn>
                  <a:cxn ang="0">
                    <a:pos x="1278" y="2718"/>
                  </a:cxn>
                  <a:cxn ang="0">
                    <a:pos x="1608" y="2753"/>
                  </a:cxn>
                  <a:cxn ang="0">
                    <a:pos x="2389" y="2871"/>
                  </a:cxn>
                  <a:cxn ang="0">
                    <a:pos x="2992" y="2949"/>
                  </a:cxn>
                  <a:cxn ang="0">
                    <a:pos x="3460" y="2982"/>
                  </a:cxn>
                  <a:cxn ang="0">
                    <a:pos x="3855" y="2981"/>
                  </a:cxn>
                  <a:cxn ang="0">
                    <a:pos x="4254" y="2944"/>
                  </a:cxn>
                  <a:cxn ang="0">
                    <a:pos x="4652" y="2866"/>
                  </a:cxn>
                  <a:cxn ang="0">
                    <a:pos x="4805" y="2818"/>
                  </a:cxn>
                  <a:cxn ang="0">
                    <a:pos x="4905" y="2760"/>
                  </a:cxn>
                  <a:cxn ang="0">
                    <a:pos x="5013" y="2660"/>
                  </a:cxn>
                  <a:cxn ang="0">
                    <a:pos x="5250" y="2361"/>
                  </a:cxn>
                  <a:cxn ang="0">
                    <a:pos x="5385" y="2210"/>
                  </a:cxn>
                  <a:cxn ang="0">
                    <a:pos x="5516" y="2089"/>
                  </a:cxn>
                  <a:cxn ang="0">
                    <a:pos x="5757" y="1920"/>
                  </a:cxn>
                  <a:cxn ang="0">
                    <a:pos x="6018" y="1765"/>
                  </a:cxn>
                  <a:cxn ang="0">
                    <a:pos x="6346" y="1521"/>
                  </a:cxn>
                  <a:cxn ang="0">
                    <a:pos x="6629" y="1277"/>
                  </a:cxn>
                  <a:cxn ang="0">
                    <a:pos x="6861" y="1059"/>
                  </a:cxn>
                  <a:cxn ang="0">
                    <a:pos x="7208" y="702"/>
                  </a:cxn>
                  <a:cxn ang="0">
                    <a:pos x="7663" y="182"/>
                  </a:cxn>
                  <a:cxn ang="0">
                    <a:pos x="7811" y="0"/>
                  </a:cxn>
                  <a:cxn ang="0">
                    <a:pos x="7721" y="116"/>
                  </a:cxn>
                  <a:cxn ang="0">
                    <a:pos x="7331" y="573"/>
                  </a:cxn>
                  <a:cxn ang="0">
                    <a:pos x="6938" y="988"/>
                  </a:cxn>
                  <a:cxn ang="0">
                    <a:pos x="6632" y="1280"/>
                  </a:cxn>
                  <a:cxn ang="0">
                    <a:pos x="6308" y="1557"/>
                  </a:cxn>
                  <a:cxn ang="0">
                    <a:pos x="5938" y="1820"/>
                  </a:cxn>
                  <a:cxn ang="0">
                    <a:pos x="5732" y="1939"/>
                  </a:cxn>
                  <a:cxn ang="0">
                    <a:pos x="5561" y="2057"/>
                  </a:cxn>
                  <a:cxn ang="0">
                    <a:pos x="5405" y="2195"/>
                  </a:cxn>
                  <a:cxn ang="0">
                    <a:pos x="5200" y="2429"/>
                  </a:cxn>
                  <a:cxn ang="0">
                    <a:pos x="5016" y="2662"/>
                  </a:cxn>
                  <a:cxn ang="0">
                    <a:pos x="4893" y="2773"/>
                  </a:cxn>
                  <a:cxn ang="0">
                    <a:pos x="4770" y="2836"/>
                  </a:cxn>
                </a:cxnLst>
                <a:rect l="0" t="0" r="r" b="b"/>
                <a:pathLst>
                  <a:path w="7814" h="2996">
                    <a:moveTo>
                      <a:pt x="4734" y="2848"/>
                    </a:moveTo>
                    <a:lnTo>
                      <a:pt x="4654" y="2870"/>
                    </a:lnTo>
                    <a:lnTo>
                      <a:pt x="4574" y="2889"/>
                    </a:lnTo>
                    <a:lnTo>
                      <a:pt x="4493" y="2908"/>
                    </a:lnTo>
                    <a:lnTo>
                      <a:pt x="4413" y="2923"/>
                    </a:lnTo>
                    <a:lnTo>
                      <a:pt x="4333" y="2936"/>
                    </a:lnTo>
                    <a:lnTo>
                      <a:pt x="4254" y="2949"/>
                    </a:lnTo>
                    <a:lnTo>
                      <a:pt x="4174" y="2959"/>
                    </a:lnTo>
                    <a:lnTo>
                      <a:pt x="4094" y="2968"/>
                    </a:lnTo>
                    <a:lnTo>
                      <a:pt x="4015" y="2974"/>
                    </a:lnTo>
                    <a:lnTo>
                      <a:pt x="3935" y="2981"/>
                    </a:lnTo>
                    <a:lnTo>
                      <a:pt x="3855" y="2984"/>
                    </a:lnTo>
                    <a:lnTo>
                      <a:pt x="3775" y="2987"/>
                    </a:lnTo>
                    <a:lnTo>
                      <a:pt x="3696" y="2989"/>
                    </a:lnTo>
                    <a:lnTo>
                      <a:pt x="3618" y="2989"/>
                    </a:lnTo>
                    <a:lnTo>
                      <a:pt x="3538" y="2987"/>
                    </a:lnTo>
                    <a:lnTo>
                      <a:pt x="3460" y="2986"/>
                    </a:lnTo>
                    <a:lnTo>
                      <a:pt x="3380" y="2982"/>
                    </a:lnTo>
                    <a:lnTo>
                      <a:pt x="3302" y="2979"/>
                    </a:lnTo>
                    <a:lnTo>
                      <a:pt x="3224" y="2974"/>
                    </a:lnTo>
                    <a:lnTo>
                      <a:pt x="3146" y="2968"/>
                    </a:lnTo>
                    <a:lnTo>
                      <a:pt x="3070" y="2961"/>
                    </a:lnTo>
                    <a:lnTo>
                      <a:pt x="2992" y="2954"/>
                    </a:lnTo>
                    <a:lnTo>
                      <a:pt x="2915" y="2946"/>
                    </a:lnTo>
                    <a:lnTo>
                      <a:pt x="2839" y="2936"/>
                    </a:lnTo>
                    <a:lnTo>
                      <a:pt x="2686" y="2918"/>
                    </a:lnTo>
                    <a:lnTo>
                      <a:pt x="2536" y="2896"/>
                    </a:lnTo>
                    <a:lnTo>
                      <a:pt x="2387" y="2875"/>
                    </a:lnTo>
                    <a:lnTo>
                      <a:pt x="2241" y="2853"/>
                    </a:lnTo>
                    <a:lnTo>
                      <a:pt x="1954" y="2808"/>
                    </a:lnTo>
                    <a:lnTo>
                      <a:pt x="1812" y="2786"/>
                    </a:lnTo>
                    <a:lnTo>
                      <a:pt x="1675" y="2767"/>
                    </a:lnTo>
                    <a:lnTo>
                      <a:pt x="1540" y="2748"/>
                    </a:lnTo>
                    <a:lnTo>
                      <a:pt x="1474" y="2742"/>
                    </a:lnTo>
                    <a:lnTo>
                      <a:pt x="1407" y="2733"/>
                    </a:lnTo>
                    <a:lnTo>
                      <a:pt x="1342" y="2727"/>
                    </a:lnTo>
                    <a:lnTo>
                      <a:pt x="1278" y="2722"/>
                    </a:lnTo>
                    <a:lnTo>
                      <a:pt x="1151" y="2713"/>
                    </a:lnTo>
                    <a:lnTo>
                      <a:pt x="1088" y="2710"/>
                    </a:lnTo>
                    <a:lnTo>
                      <a:pt x="1027" y="2708"/>
                    </a:lnTo>
                    <a:lnTo>
                      <a:pt x="967" y="2708"/>
                    </a:lnTo>
                    <a:lnTo>
                      <a:pt x="907" y="2708"/>
                    </a:lnTo>
                    <a:lnTo>
                      <a:pt x="847" y="2710"/>
                    </a:lnTo>
                    <a:lnTo>
                      <a:pt x="791" y="2713"/>
                    </a:lnTo>
                    <a:lnTo>
                      <a:pt x="733" y="2718"/>
                    </a:lnTo>
                    <a:lnTo>
                      <a:pt x="676" y="2725"/>
                    </a:lnTo>
                    <a:lnTo>
                      <a:pt x="622" y="2732"/>
                    </a:lnTo>
                    <a:lnTo>
                      <a:pt x="568" y="2742"/>
                    </a:lnTo>
                    <a:lnTo>
                      <a:pt x="515" y="2752"/>
                    </a:lnTo>
                    <a:lnTo>
                      <a:pt x="462" y="2765"/>
                    </a:lnTo>
                    <a:lnTo>
                      <a:pt x="411" y="2780"/>
                    </a:lnTo>
                    <a:lnTo>
                      <a:pt x="361" y="2795"/>
                    </a:lnTo>
                    <a:lnTo>
                      <a:pt x="311" y="2813"/>
                    </a:lnTo>
                    <a:lnTo>
                      <a:pt x="263" y="2835"/>
                    </a:lnTo>
                    <a:lnTo>
                      <a:pt x="246" y="2841"/>
                    </a:lnTo>
                    <a:lnTo>
                      <a:pt x="228" y="2850"/>
                    </a:lnTo>
                    <a:lnTo>
                      <a:pt x="195" y="2868"/>
                    </a:lnTo>
                    <a:lnTo>
                      <a:pt x="162" y="2886"/>
                    </a:lnTo>
                    <a:lnTo>
                      <a:pt x="128" y="2904"/>
                    </a:lnTo>
                    <a:lnTo>
                      <a:pt x="97" y="2926"/>
                    </a:lnTo>
                    <a:lnTo>
                      <a:pt x="65" y="2948"/>
                    </a:lnTo>
                    <a:lnTo>
                      <a:pt x="34" y="2971"/>
                    </a:lnTo>
                    <a:lnTo>
                      <a:pt x="4" y="2996"/>
                    </a:lnTo>
                    <a:lnTo>
                      <a:pt x="0" y="2992"/>
                    </a:lnTo>
                    <a:lnTo>
                      <a:pt x="32" y="2968"/>
                    </a:lnTo>
                    <a:lnTo>
                      <a:pt x="62" y="2944"/>
                    </a:lnTo>
                    <a:lnTo>
                      <a:pt x="93" y="2923"/>
                    </a:lnTo>
                    <a:lnTo>
                      <a:pt x="127" y="2903"/>
                    </a:lnTo>
                    <a:lnTo>
                      <a:pt x="160" y="2883"/>
                    </a:lnTo>
                    <a:lnTo>
                      <a:pt x="193" y="2865"/>
                    </a:lnTo>
                    <a:lnTo>
                      <a:pt x="228" y="2846"/>
                    </a:lnTo>
                    <a:lnTo>
                      <a:pt x="261" y="2831"/>
                    </a:lnTo>
                    <a:lnTo>
                      <a:pt x="311" y="2810"/>
                    </a:lnTo>
                    <a:lnTo>
                      <a:pt x="359" y="2791"/>
                    </a:lnTo>
                    <a:lnTo>
                      <a:pt x="411" y="2777"/>
                    </a:lnTo>
                    <a:lnTo>
                      <a:pt x="462" y="2762"/>
                    </a:lnTo>
                    <a:lnTo>
                      <a:pt x="514" y="2748"/>
                    </a:lnTo>
                    <a:lnTo>
                      <a:pt x="567" y="2738"/>
                    </a:lnTo>
                    <a:lnTo>
                      <a:pt x="622" y="2728"/>
                    </a:lnTo>
                    <a:lnTo>
                      <a:pt x="676" y="2720"/>
                    </a:lnTo>
                    <a:lnTo>
                      <a:pt x="733" y="2715"/>
                    </a:lnTo>
                    <a:lnTo>
                      <a:pt x="789" y="2710"/>
                    </a:lnTo>
                    <a:lnTo>
                      <a:pt x="847" y="2707"/>
                    </a:lnTo>
                    <a:lnTo>
                      <a:pt x="907" y="2705"/>
                    </a:lnTo>
                    <a:lnTo>
                      <a:pt x="967" y="2705"/>
                    </a:lnTo>
                    <a:lnTo>
                      <a:pt x="1027" y="2705"/>
                    </a:lnTo>
                    <a:lnTo>
                      <a:pt x="1088" y="2707"/>
                    </a:lnTo>
                    <a:lnTo>
                      <a:pt x="1151" y="2710"/>
                    </a:lnTo>
                    <a:lnTo>
                      <a:pt x="1214" y="2713"/>
                    </a:lnTo>
                    <a:lnTo>
                      <a:pt x="1278" y="2718"/>
                    </a:lnTo>
                    <a:lnTo>
                      <a:pt x="1342" y="2723"/>
                    </a:lnTo>
                    <a:lnTo>
                      <a:pt x="1407" y="2730"/>
                    </a:lnTo>
                    <a:lnTo>
                      <a:pt x="1474" y="2737"/>
                    </a:lnTo>
                    <a:lnTo>
                      <a:pt x="1540" y="2745"/>
                    </a:lnTo>
                    <a:lnTo>
                      <a:pt x="1608" y="2753"/>
                    </a:lnTo>
                    <a:lnTo>
                      <a:pt x="1676" y="2763"/>
                    </a:lnTo>
                    <a:lnTo>
                      <a:pt x="1814" y="2783"/>
                    </a:lnTo>
                    <a:lnTo>
                      <a:pt x="1954" y="2805"/>
                    </a:lnTo>
                    <a:lnTo>
                      <a:pt x="2241" y="2848"/>
                    </a:lnTo>
                    <a:lnTo>
                      <a:pt x="2389" y="2871"/>
                    </a:lnTo>
                    <a:lnTo>
                      <a:pt x="2536" y="2893"/>
                    </a:lnTo>
                    <a:lnTo>
                      <a:pt x="2688" y="2914"/>
                    </a:lnTo>
                    <a:lnTo>
                      <a:pt x="2839" y="2933"/>
                    </a:lnTo>
                    <a:lnTo>
                      <a:pt x="2915" y="2941"/>
                    </a:lnTo>
                    <a:lnTo>
                      <a:pt x="2992" y="2949"/>
                    </a:lnTo>
                    <a:lnTo>
                      <a:pt x="3070" y="2958"/>
                    </a:lnTo>
                    <a:lnTo>
                      <a:pt x="3148" y="2964"/>
                    </a:lnTo>
                    <a:lnTo>
                      <a:pt x="3302" y="2976"/>
                    </a:lnTo>
                    <a:lnTo>
                      <a:pt x="3380" y="2979"/>
                    </a:lnTo>
                    <a:lnTo>
                      <a:pt x="3460" y="2982"/>
                    </a:lnTo>
                    <a:lnTo>
                      <a:pt x="3538" y="2984"/>
                    </a:lnTo>
                    <a:lnTo>
                      <a:pt x="3618" y="2986"/>
                    </a:lnTo>
                    <a:lnTo>
                      <a:pt x="3696" y="2986"/>
                    </a:lnTo>
                    <a:lnTo>
                      <a:pt x="3775" y="2984"/>
                    </a:lnTo>
                    <a:lnTo>
                      <a:pt x="3855" y="2981"/>
                    </a:lnTo>
                    <a:lnTo>
                      <a:pt x="3935" y="2977"/>
                    </a:lnTo>
                    <a:lnTo>
                      <a:pt x="4015" y="2971"/>
                    </a:lnTo>
                    <a:lnTo>
                      <a:pt x="4094" y="2964"/>
                    </a:lnTo>
                    <a:lnTo>
                      <a:pt x="4174" y="2956"/>
                    </a:lnTo>
                    <a:lnTo>
                      <a:pt x="4254" y="2944"/>
                    </a:lnTo>
                    <a:lnTo>
                      <a:pt x="4333" y="2933"/>
                    </a:lnTo>
                    <a:lnTo>
                      <a:pt x="4413" y="2919"/>
                    </a:lnTo>
                    <a:lnTo>
                      <a:pt x="4493" y="2903"/>
                    </a:lnTo>
                    <a:lnTo>
                      <a:pt x="4573" y="2886"/>
                    </a:lnTo>
                    <a:lnTo>
                      <a:pt x="4652" y="2866"/>
                    </a:lnTo>
                    <a:lnTo>
                      <a:pt x="4732" y="2845"/>
                    </a:lnTo>
                    <a:lnTo>
                      <a:pt x="4750" y="2840"/>
                    </a:lnTo>
                    <a:lnTo>
                      <a:pt x="4770" y="2833"/>
                    </a:lnTo>
                    <a:lnTo>
                      <a:pt x="4787" y="2826"/>
                    </a:lnTo>
                    <a:lnTo>
                      <a:pt x="4805" y="2818"/>
                    </a:lnTo>
                    <a:lnTo>
                      <a:pt x="4835" y="2805"/>
                    </a:lnTo>
                    <a:lnTo>
                      <a:pt x="4850" y="2796"/>
                    </a:lnTo>
                    <a:lnTo>
                      <a:pt x="4863" y="2788"/>
                    </a:lnTo>
                    <a:lnTo>
                      <a:pt x="4891" y="2770"/>
                    </a:lnTo>
                    <a:lnTo>
                      <a:pt x="4905" y="2760"/>
                    </a:lnTo>
                    <a:lnTo>
                      <a:pt x="4916" y="2750"/>
                    </a:lnTo>
                    <a:lnTo>
                      <a:pt x="4943" y="2730"/>
                    </a:lnTo>
                    <a:lnTo>
                      <a:pt x="4966" y="2708"/>
                    </a:lnTo>
                    <a:lnTo>
                      <a:pt x="4991" y="2684"/>
                    </a:lnTo>
                    <a:lnTo>
                      <a:pt x="5013" y="2660"/>
                    </a:lnTo>
                    <a:lnTo>
                      <a:pt x="5036" y="2634"/>
                    </a:lnTo>
                    <a:lnTo>
                      <a:pt x="5059" y="2607"/>
                    </a:lnTo>
                    <a:lnTo>
                      <a:pt x="5104" y="2551"/>
                    </a:lnTo>
                    <a:lnTo>
                      <a:pt x="5197" y="2428"/>
                    </a:lnTo>
                    <a:lnTo>
                      <a:pt x="5250" y="2361"/>
                    </a:lnTo>
                    <a:lnTo>
                      <a:pt x="5277" y="2328"/>
                    </a:lnTo>
                    <a:lnTo>
                      <a:pt x="5305" y="2295"/>
                    </a:lnTo>
                    <a:lnTo>
                      <a:pt x="5337" y="2262"/>
                    </a:lnTo>
                    <a:lnTo>
                      <a:pt x="5368" y="2227"/>
                    </a:lnTo>
                    <a:lnTo>
                      <a:pt x="5385" y="2210"/>
                    </a:lnTo>
                    <a:lnTo>
                      <a:pt x="5401" y="2192"/>
                    </a:lnTo>
                    <a:lnTo>
                      <a:pt x="5438" y="2157"/>
                    </a:lnTo>
                    <a:lnTo>
                      <a:pt x="5476" y="2124"/>
                    </a:lnTo>
                    <a:lnTo>
                      <a:pt x="5496" y="2106"/>
                    </a:lnTo>
                    <a:lnTo>
                      <a:pt x="5516" y="2089"/>
                    </a:lnTo>
                    <a:lnTo>
                      <a:pt x="5559" y="2054"/>
                    </a:lnTo>
                    <a:lnTo>
                      <a:pt x="5604" y="2021"/>
                    </a:lnTo>
                    <a:lnTo>
                      <a:pt x="5652" y="1988"/>
                    </a:lnTo>
                    <a:lnTo>
                      <a:pt x="5704" y="1953"/>
                    </a:lnTo>
                    <a:lnTo>
                      <a:pt x="5757" y="1920"/>
                    </a:lnTo>
                    <a:lnTo>
                      <a:pt x="5815" y="1888"/>
                    </a:lnTo>
                    <a:lnTo>
                      <a:pt x="5855" y="1865"/>
                    </a:lnTo>
                    <a:lnTo>
                      <a:pt x="5895" y="1841"/>
                    </a:lnTo>
                    <a:lnTo>
                      <a:pt x="5976" y="1792"/>
                    </a:lnTo>
                    <a:lnTo>
                      <a:pt x="6018" y="1765"/>
                    </a:lnTo>
                    <a:lnTo>
                      <a:pt x="6059" y="1737"/>
                    </a:lnTo>
                    <a:lnTo>
                      <a:pt x="6140" y="1679"/>
                    </a:lnTo>
                    <a:lnTo>
                      <a:pt x="6223" y="1617"/>
                    </a:lnTo>
                    <a:lnTo>
                      <a:pt x="6305" y="1554"/>
                    </a:lnTo>
                    <a:lnTo>
                      <a:pt x="6346" y="1521"/>
                    </a:lnTo>
                    <a:lnTo>
                      <a:pt x="6388" y="1488"/>
                    </a:lnTo>
                    <a:lnTo>
                      <a:pt x="6428" y="1453"/>
                    </a:lnTo>
                    <a:lnTo>
                      <a:pt x="6469" y="1420"/>
                    </a:lnTo>
                    <a:lnTo>
                      <a:pt x="6549" y="1348"/>
                    </a:lnTo>
                    <a:lnTo>
                      <a:pt x="6629" y="1277"/>
                    </a:lnTo>
                    <a:lnTo>
                      <a:pt x="6669" y="1242"/>
                    </a:lnTo>
                    <a:lnTo>
                      <a:pt x="6708" y="1205"/>
                    </a:lnTo>
                    <a:lnTo>
                      <a:pt x="6747" y="1169"/>
                    </a:lnTo>
                    <a:lnTo>
                      <a:pt x="6785" y="1132"/>
                    </a:lnTo>
                    <a:lnTo>
                      <a:pt x="6861" y="1059"/>
                    </a:lnTo>
                    <a:lnTo>
                      <a:pt x="6934" y="986"/>
                    </a:lnTo>
                    <a:lnTo>
                      <a:pt x="7006" y="913"/>
                    </a:lnTo>
                    <a:lnTo>
                      <a:pt x="7075" y="842"/>
                    </a:lnTo>
                    <a:lnTo>
                      <a:pt x="7144" y="770"/>
                    </a:lnTo>
                    <a:lnTo>
                      <a:pt x="7208" y="702"/>
                    </a:lnTo>
                    <a:lnTo>
                      <a:pt x="7328" y="569"/>
                    </a:lnTo>
                    <a:lnTo>
                      <a:pt x="7436" y="450"/>
                    </a:lnTo>
                    <a:lnTo>
                      <a:pt x="7529" y="343"/>
                    </a:lnTo>
                    <a:lnTo>
                      <a:pt x="7605" y="252"/>
                    </a:lnTo>
                    <a:lnTo>
                      <a:pt x="7663" y="182"/>
                    </a:lnTo>
                    <a:lnTo>
                      <a:pt x="7718" y="114"/>
                    </a:lnTo>
                    <a:lnTo>
                      <a:pt x="7741" y="84"/>
                    </a:lnTo>
                    <a:lnTo>
                      <a:pt x="7765" y="56"/>
                    </a:lnTo>
                    <a:lnTo>
                      <a:pt x="7788" y="26"/>
                    </a:lnTo>
                    <a:lnTo>
                      <a:pt x="7811" y="0"/>
                    </a:lnTo>
                    <a:lnTo>
                      <a:pt x="7814" y="1"/>
                    </a:lnTo>
                    <a:lnTo>
                      <a:pt x="7791" y="30"/>
                    </a:lnTo>
                    <a:lnTo>
                      <a:pt x="7766" y="58"/>
                    </a:lnTo>
                    <a:lnTo>
                      <a:pt x="7745" y="86"/>
                    </a:lnTo>
                    <a:lnTo>
                      <a:pt x="7721" y="116"/>
                    </a:lnTo>
                    <a:lnTo>
                      <a:pt x="7665" y="186"/>
                    </a:lnTo>
                    <a:lnTo>
                      <a:pt x="7607" y="255"/>
                    </a:lnTo>
                    <a:lnTo>
                      <a:pt x="7530" y="345"/>
                    </a:lnTo>
                    <a:lnTo>
                      <a:pt x="7439" y="451"/>
                    </a:lnTo>
                    <a:lnTo>
                      <a:pt x="7331" y="573"/>
                    </a:lnTo>
                    <a:lnTo>
                      <a:pt x="7210" y="704"/>
                    </a:lnTo>
                    <a:lnTo>
                      <a:pt x="7145" y="774"/>
                    </a:lnTo>
                    <a:lnTo>
                      <a:pt x="7079" y="843"/>
                    </a:lnTo>
                    <a:lnTo>
                      <a:pt x="7009" y="915"/>
                    </a:lnTo>
                    <a:lnTo>
                      <a:pt x="6938" y="988"/>
                    </a:lnTo>
                    <a:lnTo>
                      <a:pt x="6863" y="1061"/>
                    </a:lnTo>
                    <a:lnTo>
                      <a:pt x="6788" y="1134"/>
                    </a:lnTo>
                    <a:lnTo>
                      <a:pt x="6750" y="1171"/>
                    </a:lnTo>
                    <a:lnTo>
                      <a:pt x="6710" y="1207"/>
                    </a:lnTo>
                    <a:lnTo>
                      <a:pt x="6632" y="1280"/>
                    </a:lnTo>
                    <a:lnTo>
                      <a:pt x="6552" y="1352"/>
                    </a:lnTo>
                    <a:lnTo>
                      <a:pt x="6471" y="1421"/>
                    </a:lnTo>
                    <a:lnTo>
                      <a:pt x="6390" y="1491"/>
                    </a:lnTo>
                    <a:lnTo>
                      <a:pt x="6350" y="1524"/>
                    </a:lnTo>
                    <a:lnTo>
                      <a:pt x="6308" y="1557"/>
                    </a:lnTo>
                    <a:lnTo>
                      <a:pt x="6225" y="1621"/>
                    </a:lnTo>
                    <a:lnTo>
                      <a:pt x="6144" y="1682"/>
                    </a:lnTo>
                    <a:lnTo>
                      <a:pt x="6061" y="1740"/>
                    </a:lnTo>
                    <a:lnTo>
                      <a:pt x="5979" y="1795"/>
                    </a:lnTo>
                    <a:lnTo>
                      <a:pt x="5938" y="1820"/>
                    </a:lnTo>
                    <a:lnTo>
                      <a:pt x="5898" y="1845"/>
                    </a:lnTo>
                    <a:lnTo>
                      <a:pt x="5856" y="1868"/>
                    </a:lnTo>
                    <a:lnTo>
                      <a:pt x="5817" y="1891"/>
                    </a:lnTo>
                    <a:lnTo>
                      <a:pt x="5760" y="1923"/>
                    </a:lnTo>
                    <a:lnTo>
                      <a:pt x="5732" y="1939"/>
                    </a:lnTo>
                    <a:lnTo>
                      <a:pt x="5705" y="1956"/>
                    </a:lnTo>
                    <a:lnTo>
                      <a:pt x="5654" y="1989"/>
                    </a:lnTo>
                    <a:lnTo>
                      <a:pt x="5606" y="2024"/>
                    </a:lnTo>
                    <a:lnTo>
                      <a:pt x="5584" y="2041"/>
                    </a:lnTo>
                    <a:lnTo>
                      <a:pt x="5561" y="2057"/>
                    </a:lnTo>
                    <a:lnTo>
                      <a:pt x="5519" y="2092"/>
                    </a:lnTo>
                    <a:lnTo>
                      <a:pt x="5478" y="2125"/>
                    </a:lnTo>
                    <a:lnTo>
                      <a:pt x="5459" y="2144"/>
                    </a:lnTo>
                    <a:lnTo>
                      <a:pt x="5441" y="2160"/>
                    </a:lnTo>
                    <a:lnTo>
                      <a:pt x="5405" y="2195"/>
                    </a:lnTo>
                    <a:lnTo>
                      <a:pt x="5371" y="2228"/>
                    </a:lnTo>
                    <a:lnTo>
                      <a:pt x="5338" y="2263"/>
                    </a:lnTo>
                    <a:lnTo>
                      <a:pt x="5308" y="2297"/>
                    </a:lnTo>
                    <a:lnTo>
                      <a:pt x="5252" y="2365"/>
                    </a:lnTo>
                    <a:lnTo>
                      <a:pt x="5200" y="2429"/>
                    </a:lnTo>
                    <a:lnTo>
                      <a:pt x="5152" y="2493"/>
                    </a:lnTo>
                    <a:lnTo>
                      <a:pt x="5107" y="2552"/>
                    </a:lnTo>
                    <a:lnTo>
                      <a:pt x="5061" y="2609"/>
                    </a:lnTo>
                    <a:lnTo>
                      <a:pt x="5039" y="2637"/>
                    </a:lnTo>
                    <a:lnTo>
                      <a:pt x="5016" y="2662"/>
                    </a:lnTo>
                    <a:lnTo>
                      <a:pt x="4993" y="2687"/>
                    </a:lnTo>
                    <a:lnTo>
                      <a:pt x="4970" y="2710"/>
                    </a:lnTo>
                    <a:lnTo>
                      <a:pt x="4945" y="2732"/>
                    </a:lnTo>
                    <a:lnTo>
                      <a:pt x="4920" y="2753"/>
                    </a:lnTo>
                    <a:lnTo>
                      <a:pt x="4893" y="2773"/>
                    </a:lnTo>
                    <a:lnTo>
                      <a:pt x="4865" y="2791"/>
                    </a:lnTo>
                    <a:lnTo>
                      <a:pt x="4837" y="2806"/>
                    </a:lnTo>
                    <a:lnTo>
                      <a:pt x="4805" y="2821"/>
                    </a:lnTo>
                    <a:lnTo>
                      <a:pt x="4789" y="2830"/>
                    </a:lnTo>
                    <a:lnTo>
                      <a:pt x="4770" y="2836"/>
                    </a:lnTo>
                    <a:lnTo>
                      <a:pt x="4752" y="2843"/>
                    </a:lnTo>
                    <a:lnTo>
                      <a:pt x="4734" y="2848"/>
                    </a:lnTo>
                    <a:close/>
                  </a:path>
                </a:pathLst>
              </a:custGeom>
              <a:solidFill>
                <a:srgbClr val="1436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-1852938" y="-247601"/>
                <a:ext cx="12500265" cy="4753859"/>
              </a:xfrm>
              <a:custGeom>
                <a:avLst/>
                <a:gdLst/>
                <a:ahLst/>
                <a:cxnLst>
                  <a:cxn ang="0">
                    <a:pos x="4411" y="2802"/>
                  </a:cxn>
                  <a:cxn ang="0">
                    <a:pos x="4112" y="2855"/>
                  </a:cxn>
                  <a:cxn ang="0">
                    <a:pos x="3805" y="2889"/>
                  </a:cxn>
                  <a:cxn ang="0">
                    <a:pos x="3413" y="2909"/>
                  </a:cxn>
                  <a:cxn ang="0">
                    <a:pos x="3097" y="2910"/>
                  </a:cxn>
                  <a:cxn ang="0">
                    <a:pos x="2780" y="2900"/>
                  </a:cxn>
                  <a:cxn ang="0">
                    <a:pos x="2152" y="2869"/>
                  </a:cxn>
                  <a:cxn ang="0">
                    <a:pos x="1397" y="2832"/>
                  </a:cxn>
                  <a:cxn ang="0">
                    <a:pos x="1111" y="2827"/>
                  </a:cxn>
                  <a:cxn ang="0">
                    <a:pos x="837" y="2835"/>
                  </a:cxn>
                  <a:cxn ang="0">
                    <a:pos x="578" y="2857"/>
                  </a:cxn>
                  <a:cxn ang="0">
                    <a:pos x="334" y="2895"/>
                  </a:cxn>
                  <a:cxn ang="0">
                    <a:pos x="108" y="2955"/>
                  </a:cxn>
                  <a:cxn ang="0">
                    <a:pos x="53" y="2970"/>
                  </a:cxn>
                  <a:cxn ang="0">
                    <a:pos x="274" y="2905"/>
                  </a:cxn>
                  <a:cxn ang="0">
                    <a:pos x="515" y="2860"/>
                  </a:cxn>
                  <a:cxn ang="0">
                    <a:pos x="771" y="2834"/>
                  </a:cxn>
                  <a:cxn ang="0">
                    <a:pos x="1041" y="2824"/>
                  </a:cxn>
                  <a:cxn ang="0">
                    <a:pos x="1397" y="2827"/>
                  </a:cxn>
                  <a:cxn ang="0">
                    <a:pos x="1998" y="2855"/>
                  </a:cxn>
                  <a:cxn ang="0">
                    <a:pos x="2780" y="2897"/>
                  </a:cxn>
                  <a:cxn ang="0">
                    <a:pos x="3255" y="2905"/>
                  </a:cxn>
                  <a:cxn ang="0">
                    <a:pos x="3571" y="2899"/>
                  </a:cxn>
                  <a:cxn ang="0">
                    <a:pos x="3881" y="2879"/>
                  </a:cxn>
                  <a:cxn ang="0">
                    <a:pos x="4187" y="2840"/>
                  </a:cxn>
                  <a:cxn ang="0">
                    <a:pos x="4484" y="2781"/>
                  </a:cxn>
                  <a:cxn ang="0">
                    <a:pos x="4705" y="2719"/>
                  </a:cxn>
                  <a:cxn ang="0">
                    <a:pos x="4843" y="2659"/>
                  </a:cxn>
                  <a:cxn ang="0">
                    <a:pos x="4979" y="2571"/>
                  </a:cxn>
                  <a:cxn ang="0">
                    <a:pos x="5213" y="2390"/>
                  </a:cxn>
                  <a:cxn ang="0">
                    <a:pos x="5399" y="2248"/>
                  </a:cxn>
                  <a:cxn ang="0">
                    <a:pos x="5502" y="2179"/>
                  </a:cxn>
                  <a:cxn ang="0">
                    <a:pos x="5806" y="1983"/>
                  </a:cxn>
                  <a:cxn ang="0">
                    <a:pos x="6094" y="1771"/>
                  </a:cxn>
                  <a:cxn ang="0">
                    <a:pos x="6364" y="1547"/>
                  </a:cxn>
                  <a:cxn ang="0">
                    <a:pos x="6613" y="1316"/>
                  </a:cxn>
                  <a:cxn ang="0">
                    <a:pos x="6841" y="1088"/>
                  </a:cxn>
                  <a:cxn ang="0">
                    <a:pos x="7047" y="869"/>
                  </a:cxn>
                  <a:cxn ang="0">
                    <a:pos x="7304" y="570"/>
                  </a:cxn>
                  <a:cxn ang="0">
                    <a:pos x="7512" y="318"/>
                  </a:cxn>
                  <a:cxn ang="0">
                    <a:pos x="7593" y="231"/>
                  </a:cxn>
                  <a:cxn ang="0">
                    <a:pos x="7726" y="110"/>
                  </a:cxn>
                  <a:cxn ang="0">
                    <a:pos x="7872" y="0"/>
                  </a:cxn>
                  <a:cxn ang="0">
                    <a:pos x="7729" y="113"/>
                  </a:cxn>
                  <a:cxn ang="0">
                    <a:pos x="7555" y="276"/>
                  </a:cxn>
                  <a:cxn ang="0">
                    <a:pos x="7381" y="485"/>
                  </a:cxn>
                  <a:cxn ang="0">
                    <a:pos x="7097" y="819"/>
                  </a:cxn>
                  <a:cxn ang="0">
                    <a:pos x="6899" y="1035"/>
                  </a:cxn>
                  <a:cxn ang="0">
                    <a:pos x="6676" y="1263"/>
                  </a:cxn>
                  <a:cxn ang="0">
                    <a:pos x="6431" y="1492"/>
                  </a:cxn>
                  <a:cxn ang="0">
                    <a:pos x="6167" y="1719"/>
                  </a:cxn>
                  <a:cxn ang="0">
                    <a:pos x="5883" y="1935"/>
                  </a:cxn>
                  <a:cxn ang="0">
                    <a:pos x="5658" y="2088"/>
                  </a:cxn>
                  <a:cxn ang="0">
                    <a:pos x="5471" y="2203"/>
                  </a:cxn>
                  <a:cxn ang="0">
                    <a:pos x="5330" y="2306"/>
                  </a:cxn>
                  <a:cxn ang="0">
                    <a:pos x="5061" y="2517"/>
                  </a:cxn>
                  <a:cxn ang="0">
                    <a:pos x="4904" y="2628"/>
                  </a:cxn>
                  <a:cxn ang="0">
                    <a:pos x="4787" y="2693"/>
                  </a:cxn>
                  <a:cxn ang="0">
                    <a:pos x="4669" y="2736"/>
                  </a:cxn>
                </a:cxnLst>
                <a:rect l="0" t="0" r="r" b="b"/>
                <a:pathLst>
                  <a:path w="7874" h="2995">
                    <a:moveTo>
                      <a:pt x="4630" y="2747"/>
                    </a:moveTo>
                    <a:lnTo>
                      <a:pt x="4559" y="2767"/>
                    </a:lnTo>
                    <a:lnTo>
                      <a:pt x="4486" y="2786"/>
                    </a:lnTo>
                    <a:lnTo>
                      <a:pt x="4411" y="2802"/>
                    </a:lnTo>
                    <a:lnTo>
                      <a:pt x="4338" y="2817"/>
                    </a:lnTo>
                    <a:lnTo>
                      <a:pt x="4263" y="2832"/>
                    </a:lnTo>
                    <a:lnTo>
                      <a:pt x="4187" y="2844"/>
                    </a:lnTo>
                    <a:lnTo>
                      <a:pt x="4112" y="2855"/>
                    </a:lnTo>
                    <a:lnTo>
                      <a:pt x="4036" y="2865"/>
                    </a:lnTo>
                    <a:lnTo>
                      <a:pt x="3959" y="2875"/>
                    </a:lnTo>
                    <a:lnTo>
                      <a:pt x="3881" y="2882"/>
                    </a:lnTo>
                    <a:lnTo>
                      <a:pt x="3805" y="2889"/>
                    </a:lnTo>
                    <a:lnTo>
                      <a:pt x="3727" y="2895"/>
                    </a:lnTo>
                    <a:lnTo>
                      <a:pt x="3571" y="2904"/>
                    </a:lnTo>
                    <a:lnTo>
                      <a:pt x="3491" y="2907"/>
                    </a:lnTo>
                    <a:lnTo>
                      <a:pt x="3413" y="2909"/>
                    </a:lnTo>
                    <a:lnTo>
                      <a:pt x="3335" y="2910"/>
                    </a:lnTo>
                    <a:lnTo>
                      <a:pt x="3255" y="2910"/>
                    </a:lnTo>
                    <a:lnTo>
                      <a:pt x="3176" y="2910"/>
                    </a:lnTo>
                    <a:lnTo>
                      <a:pt x="3097" y="2910"/>
                    </a:lnTo>
                    <a:lnTo>
                      <a:pt x="3018" y="2909"/>
                    </a:lnTo>
                    <a:lnTo>
                      <a:pt x="2938" y="2907"/>
                    </a:lnTo>
                    <a:lnTo>
                      <a:pt x="2860" y="2904"/>
                    </a:lnTo>
                    <a:lnTo>
                      <a:pt x="2780" y="2900"/>
                    </a:lnTo>
                    <a:lnTo>
                      <a:pt x="2622" y="2894"/>
                    </a:lnTo>
                    <a:lnTo>
                      <a:pt x="2465" y="2887"/>
                    </a:lnTo>
                    <a:lnTo>
                      <a:pt x="2307" y="2877"/>
                    </a:lnTo>
                    <a:lnTo>
                      <a:pt x="2152" y="2869"/>
                    </a:lnTo>
                    <a:lnTo>
                      <a:pt x="1845" y="2850"/>
                    </a:lnTo>
                    <a:lnTo>
                      <a:pt x="1694" y="2844"/>
                    </a:lnTo>
                    <a:lnTo>
                      <a:pt x="1545" y="2837"/>
                    </a:lnTo>
                    <a:lnTo>
                      <a:pt x="1397" y="2832"/>
                    </a:lnTo>
                    <a:lnTo>
                      <a:pt x="1325" y="2829"/>
                    </a:lnTo>
                    <a:lnTo>
                      <a:pt x="1252" y="2829"/>
                    </a:lnTo>
                    <a:lnTo>
                      <a:pt x="1183" y="2827"/>
                    </a:lnTo>
                    <a:lnTo>
                      <a:pt x="1111" y="2827"/>
                    </a:lnTo>
                    <a:lnTo>
                      <a:pt x="1041" y="2829"/>
                    </a:lnTo>
                    <a:lnTo>
                      <a:pt x="973" y="2830"/>
                    </a:lnTo>
                    <a:lnTo>
                      <a:pt x="905" y="2832"/>
                    </a:lnTo>
                    <a:lnTo>
                      <a:pt x="837" y="2835"/>
                    </a:lnTo>
                    <a:lnTo>
                      <a:pt x="771" y="2839"/>
                    </a:lnTo>
                    <a:lnTo>
                      <a:pt x="706" y="2844"/>
                    </a:lnTo>
                    <a:lnTo>
                      <a:pt x="641" y="2850"/>
                    </a:lnTo>
                    <a:lnTo>
                      <a:pt x="578" y="2857"/>
                    </a:lnTo>
                    <a:lnTo>
                      <a:pt x="515" y="2865"/>
                    </a:lnTo>
                    <a:lnTo>
                      <a:pt x="453" y="2874"/>
                    </a:lnTo>
                    <a:lnTo>
                      <a:pt x="394" y="2884"/>
                    </a:lnTo>
                    <a:lnTo>
                      <a:pt x="334" y="2895"/>
                    </a:lnTo>
                    <a:lnTo>
                      <a:pt x="276" y="2909"/>
                    </a:lnTo>
                    <a:lnTo>
                      <a:pt x="219" y="2923"/>
                    </a:lnTo>
                    <a:lnTo>
                      <a:pt x="163" y="2938"/>
                    </a:lnTo>
                    <a:lnTo>
                      <a:pt x="108" y="2955"/>
                    </a:lnTo>
                    <a:lnTo>
                      <a:pt x="55" y="2975"/>
                    </a:lnTo>
                    <a:lnTo>
                      <a:pt x="2" y="2995"/>
                    </a:lnTo>
                    <a:lnTo>
                      <a:pt x="0" y="2990"/>
                    </a:lnTo>
                    <a:lnTo>
                      <a:pt x="53" y="2970"/>
                    </a:lnTo>
                    <a:lnTo>
                      <a:pt x="106" y="2952"/>
                    </a:lnTo>
                    <a:lnTo>
                      <a:pt x="161" y="2935"/>
                    </a:lnTo>
                    <a:lnTo>
                      <a:pt x="218" y="2918"/>
                    </a:lnTo>
                    <a:lnTo>
                      <a:pt x="274" y="2905"/>
                    </a:lnTo>
                    <a:lnTo>
                      <a:pt x="332" y="2892"/>
                    </a:lnTo>
                    <a:lnTo>
                      <a:pt x="392" y="2880"/>
                    </a:lnTo>
                    <a:lnTo>
                      <a:pt x="453" y="2870"/>
                    </a:lnTo>
                    <a:lnTo>
                      <a:pt x="515" y="2860"/>
                    </a:lnTo>
                    <a:lnTo>
                      <a:pt x="578" y="2852"/>
                    </a:lnTo>
                    <a:lnTo>
                      <a:pt x="641" y="2845"/>
                    </a:lnTo>
                    <a:lnTo>
                      <a:pt x="706" y="2839"/>
                    </a:lnTo>
                    <a:lnTo>
                      <a:pt x="771" y="2834"/>
                    </a:lnTo>
                    <a:lnTo>
                      <a:pt x="837" y="2830"/>
                    </a:lnTo>
                    <a:lnTo>
                      <a:pt x="905" y="2827"/>
                    </a:lnTo>
                    <a:lnTo>
                      <a:pt x="973" y="2825"/>
                    </a:lnTo>
                    <a:lnTo>
                      <a:pt x="1041" y="2824"/>
                    </a:lnTo>
                    <a:lnTo>
                      <a:pt x="1111" y="2824"/>
                    </a:lnTo>
                    <a:lnTo>
                      <a:pt x="1183" y="2824"/>
                    </a:lnTo>
                    <a:lnTo>
                      <a:pt x="1252" y="2824"/>
                    </a:lnTo>
                    <a:lnTo>
                      <a:pt x="1397" y="2827"/>
                    </a:lnTo>
                    <a:lnTo>
                      <a:pt x="1545" y="2832"/>
                    </a:lnTo>
                    <a:lnTo>
                      <a:pt x="1694" y="2839"/>
                    </a:lnTo>
                    <a:lnTo>
                      <a:pt x="1845" y="2845"/>
                    </a:lnTo>
                    <a:lnTo>
                      <a:pt x="1998" y="2855"/>
                    </a:lnTo>
                    <a:lnTo>
                      <a:pt x="2152" y="2864"/>
                    </a:lnTo>
                    <a:lnTo>
                      <a:pt x="2465" y="2882"/>
                    </a:lnTo>
                    <a:lnTo>
                      <a:pt x="2622" y="2890"/>
                    </a:lnTo>
                    <a:lnTo>
                      <a:pt x="2780" y="2897"/>
                    </a:lnTo>
                    <a:lnTo>
                      <a:pt x="2938" y="2902"/>
                    </a:lnTo>
                    <a:lnTo>
                      <a:pt x="3097" y="2905"/>
                    </a:lnTo>
                    <a:lnTo>
                      <a:pt x="3176" y="2905"/>
                    </a:lnTo>
                    <a:lnTo>
                      <a:pt x="3255" y="2905"/>
                    </a:lnTo>
                    <a:lnTo>
                      <a:pt x="3335" y="2905"/>
                    </a:lnTo>
                    <a:lnTo>
                      <a:pt x="3413" y="2904"/>
                    </a:lnTo>
                    <a:lnTo>
                      <a:pt x="3491" y="2902"/>
                    </a:lnTo>
                    <a:lnTo>
                      <a:pt x="3571" y="2899"/>
                    </a:lnTo>
                    <a:lnTo>
                      <a:pt x="3649" y="2895"/>
                    </a:lnTo>
                    <a:lnTo>
                      <a:pt x="3727" y="2890"/>
                    </a:lnTo>
                    <a:lnTo>
                      <a:pt x="3803" y="2885"/>
                    </a:lnTo>
                    <a:lnTo>
                      <a:pt x="3881" y="2879"/>
                    </a:lnTo>
                    <a:lnTo>
                      <a:pt x="3958" y="2870"/>
                    </a:lnTo>
                    <a:lnTo>
                      <a:pt x="4034" y="2862"/>
                    </a:lnTo>
                    <a:lnTo>
                      <a:pt x="4111" y="2850"/>
                    </a:lnTo>
                    <a:lnTo>
                      <a:pt x="4187" y="2840"/>
                    </a:lnTo>
                    <a:lnTo>
                      <a:pt x="4262" y="2827"/>
                    </a:lnTo>
                    <a:lnTo>
                      <a:pt x="4336" y="2814"/>
                    </a:lnTo>
                    <a:lnTo>
                      <a:pt x="4411" y="2797"/>
                    </a:lnTo>
                    <a:lnTo>
                      <a:pt x="4484" y="2781"/>
                    </a:lnTo>
                    <a:lnTo>
                      <a:pt x="4557" y="2762"/>
                    </a:lnTo>
                    <a:lnTo>
                      <a:pt x="4630" y="2742"/>
                    </a:lnTo>
                    <a:lnTo>
                      <a:pt x="4667" y="2732"/>
                    </a:lnTo>
                    <a:lnTo>
                      <a:pt x="4705" y="2719"/>
                    </a:lnTo>
                    <a:lnTo>
                      <a:pt x="4745" y="2704"/>
                    </a:lnTo>
                    <a:lnTo>
                      <a:pt x="4785" y="2688"/>
                    </a:lnTo>
                    <a:lnTo>
                      <a:pt x="4813" y="2674"/>
                    </a:lnTo>
                    <a:lnTo>
                      <a:pt x="4843" y="2659"/>
                    </a:lnTo>
                    <a:lnTo>
                      <a:pt x="4873" y="2643"/>
                    </a:lnTo>
                    <a:lnTo>
                      <a:pt x="4903" y="2625"/>
                    </a:lnTo>
                    <a:lnTo>
                      <a:pt x="4941" y="2598"/>
                    </a:lnTo>
                    <a:lnTo>
                      <a:pt x="4979" y="2571"/>
                    </a:lnTo>
                    <a:lnTo>
                      <a:pt x="5019" y="2543"/>
                    </a:lnTo>
                    <a:lnTo>
                      <a:pt x="5059" y="2513"/>
                    </a:lnTo>
                    <a:lnTo>
                      <a:pt x="5135" y="2452"/>
                    </a:lnTo>
                    <a:lnTo>
                      <a:pt x="5213" y="2390"/>
                    </a:lnTo>
                    <a:lnTo>
                      <a:pt x="5290" y="2331"/>
                    </a:lnTo>
                    <a:lnTo>
                      <a:pt x="5326" y="2301"/>
                    </a:lnTo>
                    <a:lnTo>
                      <a:pt x="5363" y="2274"/>
                    </a:lnTo>
                    <a:lnTo>
                      <a:pt x="5399" y="2248"/>
                    </a:lnTo>
                    <a:lnTo>
                      <a:pt x="5434" y="2223"/>
                    </a:lnTo>
                    <a:lnTo>
                      <a:pt x="5469" y="2199"/>
                    </a:lnTo>
                    <a:lnTo>
                      <a:pt x="5486" y="2189"/>
                    </a:lnTo>
                    <a:lnTo>
                      <a:pt x="5502" y="2179"/>
                    </a:lnTo>
                    <a:lnTo>
                      <a:pt x="5579" y="2133"/>
                    </a:lnTo>
                    <a:lnTo>
                      <a:pt x="5657" y="2085"/>
                    </a:lnTo>
                    <a:lnTo>
                      <a:pt x="5731" y="2035"/>
                    </a:lnTo>
                    <a:lnTo>
                      <a:pt x="5806" y="1983"/>
                    </a:lnTo>
                    <a:lnTo>
                      <a:pt x="5879" y="1932"/>
                    </a:lnTo>
                    <a:lnTo>
                      <a:pt x="5952" y="1879"/>
                    </a:lnTo>
                    <a:lnTo>
                      <a:pt x="6024" y="1826"/>
                    </a:lnTo>
                    <a:lnTo>
                      <a:pt x="6094" y="1771"/>
                    </a:lnTo>
                    <a:lnTo>
                      <a:pt x="6163" y="1716"/>
                    </a:lnTo>
                    <a:lnTo>
                      <a:pt x="6231" y="1660"/>
                    </a:lnTo>
                    <a:lnTo>
                      <a:pt x="6298" y="1603"/>
                    </a:lnTo>
                    <a:lnTo>
                      <a:pt x="6364" y="1547"/>
                    </a:lnTo>
                    <a:lnTo>
                      <a:pt x="6427" y="1489"/>
                    </a:lnTo>
                    <a:lnTo>
                      <a:pt x="6490" y="1430"/>
                    </a:lnTo>
                    <a:lnTo>
                      <a:pt x="6554" y="1374"/>
                    </a:lnTo>
                    <a:lnTo>
                      <a:pt x="6613" y="1316"/>
                    </a:lnTo>
                    <a:lnTo>
                      <a:pt x="6673" y="1259"/>
                    </a:lnTo>
                    <a:lnTo>
                      <a:pt x="6730" y="1201"/>
                    </a:lnTo>
                    <a:lnTo>
                      <a:pt x="6786" y="1145"/>
                    </a:lnTo>
                    <a:lnTo>
                      <a:pt x="6841" y="1088"/>
                    </a:lnTo>
                    <a:lnTo>
                      <a:pt x="6896" y="1032"/>
                    </a:lnTo>
                    <a:lnTo>
                      <a:pt x="6947" y="977"/>
                    </a:lnTo>
                    <a:lnTo>
                      <a:pt x="6997" y="922"/>
                    </a:lnTo>
                    <a:lnTo>
                      <a:pt x="7047" y="869"/>
                    </a:lnTo>
                    <a:lnTo>
                      <a:pt x="7093" y="816"/>
                    </a:lnTo>
                    <a:lnTo>
                      <a:pt x="7138" y="764"/>
                    </a:lnTo>
                    <a:lnTo>
                      <a:pt x="7225" y="665"/>
                    </a:lnTo>
                    <a:lnTo>
                      <a:pt x="7304" y="570"/>
                    </a:lnTo>
                    <a:lnTo>
                      <a:pt x="7377" y="482"/>
                    </a:lnTo>
                    <a:lnTo>
                      <a:pt x="7459" y="382"/>
                    </a:lnTo>
                    <a:lnTo>
                      <a:pt x="7489" y="344"/>
                    </a:lnTo>
                    <a:lnTo>
                      <a:pt x="7512" y="318"/>
                    </a:lnTo>
                    <a:lnTo>
                      <a:pt x="7532" y="294"/>
                    </a:lnTo>
                    <a:lnTo>
                      <a:pt x="7552" y="273"/>
                    </a:lnTo>
                    <a:lnTo>
                      <a:pt x="7572" y="251"/>
                    </a:lnTo>
                    <a:lnTo>
                      <a:pt x="7593" y="231"/>
                    </a:lnTo>
                    <a:lnTo>
                      <a:pt x="7615" y="210"/>
                    </a:lnTo>
                    <a:lnTo>
                      <a:pt x="7636" y="190"/>
                    </a:lnTo>
                    <a:lnTo>
                      <a:pt x="7681" y="150"/>
                    </a:lnTo>
                    <a:lnTo>
                      <a:pt x="7726" y="110"/>
                    </a:lnTo>
                    <a:lnTo>
                      <a:pt x="7749" y="92"/>
                    </a:lnTo>
                    <a:lnTo>
                      <a:pt x="7774" y="72"/>
                    </a:lnTo>
                    <a:lnTo>
                      <a:pt x="7822" y="35"/>
                    </a:lnTo>
                    <a:lnTo>
                      <a:pt x="7872" y="0"/>
                    </a:lnTo>
                    <a:lnTo>
                      <a:pt x="7874" y="4"/>
                    </a:lnTo>
                    <a:lnTo>
                      <a:pt x="7824" y="39"/>
                    </a:lnTo>
                    <a:lnTo>
                      <a:pt x="7776" y="77"/>
                    </a:lnTo>
                    <a:lnTo>
                      <a:pt x="7729" y="113"/>
                    </a:lnTo>
                    <a:lnTo>
                      <a:pt x="7683" y="153"/>
                    </a:lnTo>
                    <a:lnTo>
                      <a:pt x="7640" y="193"/>
                    </a:lnTo>
                    <a:lnTo>
                      <a:pt x="7597" y="235"/>
                    </a:lnTo>
                    <a:lnTo>
                      <a:pt x="7555" y="276"/>
                    </a:lnTo>
                    <a:lnTo>
                      <a:pt x="7515" y="319"/>
                    </a:lnTo>
                    <a:lnTo>
                      <a:pt x="7492" y="348"/>
                    </a:lnTo>
                    <a:lnTo>
                      <a:pt x="7462" y="384"/>
                    </a:lnTo>
                    <a:lnTo>
                      <a:pt x="7381" y="485"/>
                    </a:lnTo>
                    <a:lnTo>
                      <a:pt x="7308" y="573"/>
                    </a:lnTo>
                    <a:lnTo>
                      <a:pt x="7228" y="666"/>
                    </a:lnTo>
                    <a:lnTo>
                      <a:pt x="7142" y="768"/>
                    </a:lnTo>
                    <a:lnTo>
                      <a:pt x="7097" y="819"/>
                    </a:lnTo>
                    <a:lnTo>
                      <a:pt x="7050" y="871"/>
                    </a:lnTo>
                    <a:lnTo>
                      <a:pt x="7000" y="926"/>
                    </a:lnTo>
                    <a:lnTo>
                      <a:pt x="6951" y="980"/>
                    </a:lnTo>
                    <a:lnTo>
                      <a:pt x="6899" y="1035"/>
                    </a:lnTo>
                    <a:lnTo>
                      <a:pt x="6844" y="1092"/>
                    </a:lnTo>
                    <a:lnTo>
                      <a:pt x="6789" y="1148"/>
                    </a:lnTo>
                    <a:lnTo>
                      <a:pt x="6733" y="1205"/>
                    </a:lnTo>
                    <a:lnTo>
                      <a:pt x="6676" y="1263"/>
                    </a:lnTo>
                    <a:lnTo>
                      <a:pt x="6617" y="1319"/>
                    </a:lnTo>
                    <a:lnTo>
                      <a:pt x="6557" y="1377"/>
                    </a:lnTo>
                    <a:lnTo>
                      <a:pt x="6494" y="1434"/>
                    </a:lnTo>
                    <a:lnTo>
                      <a:pt x="6431" y="1492"/>
                    </a:lnTo>
                    <a:lnTo>
                      <a:pt x="6366" y="1550"/>
                    </a:lnTo>
                    <a:lnTo>
                      <a:pt x="6301" y="1606"/>
                    </a:lnTo>
                    <a:lnTo>
                      <a:pt x="6235" y="1663"/>
                    </a:lnTo>
                    <a:lnTo>
                      <a:pt x="6167" y="1719"/>
                    </a:lnTo>
                    <a:lnTo>
                      <a:pt x="6097" y="1774"/>
                    </a:lnTo>
                    <a:lnTo>
                      <a:pt x="6027" y="1829"/>
                    </a:lnTo>
                    <a:lnTo>
                      <a:pt x="5956" y="1882"/>
                    </a:lnTo>
                    <a:lnTo>
                      <a:pt x="5883" y="1935"/>
                    </a:lnTo>
                    <a:lnTo>
                      <a:pt x="5808" y="1988"/>
                    </a:lnTo>
                    <a:lnTo>
                      <a:pt x="5771" y="2013"/>
                    </a:lnTo>
                    <a:lnTo>
                      <a:pt x="5735" y="2038"/>
                    </a:lnTo>
                    <a:lnTo>
                      <a:pt x="5658" y="2088"/>
                    </a:lnTo>
                    <a:lnTo>
                      <a:pt x="5582" y="2136"/>
                    </a:lnTo>
                    <a:lnTo>
                      <a:pt x="5544" y="2159"/>
                    </a:lnTo>
                    <a:lnTo>
                      <a:pt x="5504" y="2183"/>
                    </a:lnTo>
                    <a:lnTo>
                      <a:pt x="5471" y="2203"/>
                    </a:lnTo>
                    <a:lnTo>
                      <a:pt x="5436" y="2226"/>
                    </a:lnTo>
                    <a:lnTo>
                      <a:pt x="5401" y="2251"/>
                    </a:lnTo>
                    <a:lnTo>
                      <a:pt x="5366" y="2277"/>
                    </a:lnTo>
                    <a:lnTo>
                      <a:pt x="5330" y="2306"/>
                    </a:lnTo>
                    <a:lnTo>
                      <a:pt x="5291" y="2334"/>
                    </a:lnTo>
                    <a:lnTo>
                      <a:pt x="5217" y="2394"/>
                    </a:lnTo>
                    <a:lnTo>
                      <a:pt x="5139" y="2455"/>
                    </a:lnTo>
                    <a:lnTo>
                      <a:pt x="5061" y="2517"/>
                    </a:lnTo>
                    <a:lnTo>
                      <a:pt x="5022" y="2546"/>
                    </a:lnTo>
                    <a:lnTo>
                      <a:pt x="4982" y="2575"/>
                    </a:lnTo>
                    <a:lnTo>
                      <a:pt x="4943" y="2603"/>
                    </a:lnTo>
                    <a:lnTo>
                      <a:pt x="4904" y="2628"/>
                    </a:lnTo>
                    <a:lnTo>
                      <a:pt x="4875" y="2646"/>
                    </a:lnTo>
                    <a:lnTo>
                      <a:pt x="4845" y="2663"/>
                    </a:lnTo>
                    <a:lnTo>
                      <a:pt x="4816" y="2678"/>
                    </a:lnTo>
                    <a:lnTo>
                      <a:pt x="4787" y="2693"/>
                    </a:lnTo>
                    <a:lnTo>
                      <a:pt x="4747" y="2709"/>
                    </a:lnTo>
                    <a:lnTo>
                      <a:pt x="4725" y="2718"/>
                    </a:lnTo>
                    <a:lnTo>
                      <a:pt x="4707" y="2724"/>
                    </a:lnTo>
                    <a:lnTo>
                      <a:pt x="4669" y="2736"/>
                    </a:lnTo>
                    <a:lnTo>
                      <a:pt x="4630" y="2747"/>
                    </a:lnTo>
                    <a:close/>
                  </a:path>
                </a:pathLst>
              </a:custGeom>
              <a:solidFill>
                <a:srgbClr val="1436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-1793044" y="-104599"/>
                <a:ext cx="12506061" cy="5977109"/>
              </a:xfrm>
              <a:custGeom>
                <a:avLst/>
                <a:gdLst/>
                <a:ahLst/>
                <a:cxnLst>
                  <a:cxn ang="0">
                    <a:pos x="310" y="3461"/>
                  </a:cxn>
                  <a:cxn ang="0">
                    <a:pos x="714" y="3601"/>
                  </a:cxn>
                  <a:cxn ang="0">
                    <a:pos x="1064" y="3689"/>
                  </a:cxn>
                  <a:cxn ang="0">
                    <a:pos x="1317" y="3732"/>
                  </a:cxn>
                  <a:cxn ang="0">
                    <a:pos x="1572" y="3755"/>
                  </a:cxn>
                  <a:cxn ang="0">
                    <a:pos x="1833" y="3760"/>
                  </a:cxn>
                  <a:cxn ang="0">
                    <a:pos x="2155" y="3737"/>
                  </a:cxn>
                  <a:cxn ang="0">
                    <a:pos x="2605" y="3654"/>
                  </a:cxn>
                  <a:cxn ang="0">
                    <a:pos x="2901" y="3569"/>
                  </a:cxn>
                  <a:cxn ang="0">
                    <a:pos x="3210" y="3460"/>
                  </a:cxn>
                  <a:cxn ang="0">
                    <a:pos x="3582" y="3300"/>
                  </a:cxn>
                  <a:cxn ang="0">
                    <a:pos x="4165" y="3006"/>
                  </a:cxn>
                  <a:cxn ang="0">
                    <a:pos x="4816" y="2664"/>
                  </a:cxn>
                  <a:cxn ang="0">
                    <a:pos x="5055" y="2518"/>
                  </a:cxn>
                  <a:cxn ang="0">
                    <a:pos x="5492" y="2211"/>
                  </a:cxn>
                  <a:cxn ang="0">
                    <a:pos x="5746" y="2013"/>
                  </a:cxn>
                  <a:cxn ang="0">
                    <a:pos x="6045" y="1742"/>
                  </a:cxn>
                  <a:cxn ang="0">
                    <a:pos x="6297" y="1487"/>
                  </a:cxn>
                  <a:cxn ang="0">
                    <a:pos x="6322" y="1408"/>
                  </a:cxn>
                  <a:cxn ang="0">
                    <a:pos x="6374" y="1267"/>
                  </a:cxn>
                  <a:cxn ang="0">
                    <a:pos x="6442" y="1131"/>
                  </a:cxn>
                  <a:cxn ang="0">
                    <a:pos x="6527" y="998"/>
                  </a:cxn>
                  <a:cxn ang="0">
                    <a:pos x="6625" y="872"/>
                  </a:cxn>
                  <a:cxn ang="0">
                    <a:pos x="6811" y="679"/>
                  </a:cxn>
                  <a:cxn ang="0">
                    <a:pos x="6998" y="522"/>
                  </a:cxn>
                  <a:cxn ang="0">
                    <a:pos x="7206" y="374"/>
                  </a:cxn>
                  <a:cxn ang="0">
                    <a:pos x="7528" y="178"/>
                  </a:cxn>
                  <a:cxn ang="0">
                    <a:pos x="7805" y="33"/>
                  </a:cxn>
                  <a:cxn ang="0">
                    <a:pos x="7668" y="108"/>
                  </a:cxn>
                  <a:cxn ang="0">
                    <a:pos x="7334" y="297"/>
                  </a:cxn>
                  <a:cxn ang="0">
                    <a:pos x="7088" y="462"/>
                  </a:cxn>
                  <a:cxn ang="0">
                    <a:pos x="6865" y="638"/>
                  </a:cxn>
                  <a:cxn ang="0">
                    <a:pos x="6694" y="802"/>
                  </a:cxn>
                  <a:cxn ang="0">
                    <a:pos x="6548" y="977"/>
                  </a:cxn>
                  <a:cxn ang="0">
                    <a:pos x="6462" y="1106"/>
                  </a:cxn>
                  <a:cxn ang="0">
                    <a:pos x="6390" y="1241"/>
                  </a:cxn>
                  <a:cxn ang="0">
                    <a:pos x="6319" y="1438"/>
                  </a:cxn>
                  <a:cxn ang="0">
                    <a:pos x="6301" y="1488"/>
                  </a:cxn>
                  <a:cxn ang="0">
                    <a:pos x="5965" y="1824"/>
                  </a:cxn>
                  <a:cxn ang="0">
                    <a:pos x="5716" y="2045"/>
                  </a:cxn>
                  <a:cxn ang="0">
                    <a:pos x="5430" y="2260"/>
                  </a:cxn>
                  <a:cxn ang="0">
                    <a:pos x="5037" y="2538"/>
                  </a:cxn>
                  <a:cxn ang="0">
                    <a:pos x="4741" y="2711"/>
                  </a:cxn>
                  <a:cxn ang="0">
                    <a:pos x="4034" y="3078"/>
                  </a:cxn>
                  <a:cxn ang="0">
                    <a:pos x="3584" y="3303"/>
                  </a:cxn>
                  <a:cxn ang="0">
                    <a:pos x="3148" y="3488"/>
                  </a:cxn>
                  <a:cxn ang="0">
                    <a:pos x="2841" y="3592"/>
                  </a:cxn>
                  <a:cxn ang="0">
                    <a:pos x="2549" y="3672"/>
                  </a:cxn>
                  <a:cxn ang="0">
                    <a:pos x="2267" y="3727"/>
                  </a:cxn>
                  <a:cxn ang="0">
                    <a:pos x="1993" y="3757"/>
                  </a:cxn>
                  <a:cxn ang="0">
                    <a:pos x="1729" y="3765"/>
                  </a:cxn>
                  <a:cxn ang="0">
                    <a:pos x="1469" y="3754"/>
                  </a:cxn>
                  <a:cxn ang="0">
                    <a:pos x="1215" y="3722"/>
                  </a:cxn>
                  <a:cxn ang="0">
                    <a:pos x="913" y="3659"/>
                  </a:cxn>
                  <a:cxn ang="0">
                    <a:pos x="511" y="3541"/>
                  </a:cxn>
                  <a:cxn ang="0">
                    <a:pos x="207" y="3426"/>
                  </a:cxn>
                </a:cxnLst>
                <a:rect l="0" t="0" r="r" b="b"/>
                <a:pathLst>
                  <a:path w="7878" h="3765">
                    <a:moveTo>
                      <a:pt x="0" y="3340"/>
                    </a:moveTo>
                    <a:lnTo>
                      <a:pt x="1" y="3335"/>
                    </a:lnTo>
                    <a:lnTo>
                      <a:pt x="106" y="3380"/>
                    </a:lnTo>
                    <a:lnTo>
                      <a:pt x="209" y="3421"/>
                    </a:lnTo>
                    <a:lnTo>
                      <a:pt x="310" y="3461"/>
                    </a:lnTo>
                    <a:lnTo>
                      <a:pt x="411" y="3499"/>
                    </a:lnTo>
                    <a:lnTo>
                      <a:pt x="461" y="3518"/>
                    </a:lnTo>
                    <a:lnTo>
                      <a:pt x="513" y="3536"/>
                    </a:lnTo>
                    <a:lnTo>
                      <a:pt x="612" y="3569"/>
                    </a:lnTo>
                    <a:lnTo>
                      <a:pt x="714" y="3601"/>
                    </a:lnTo>
                    <a:lnTo>
                      <a:pt x="813" y="3629"/>
                    </a:lnTo>
                    <a:lnTo>
                      <a:pt x="913" y="3656"/>
                    </a:lnTo>
                    <a:lnTo>
                      <a:pt x="965" y="3667"/>
                    </a:lnTo>
                    <a:lnTo>
                      <a:pt x="1014" y="3679"/>
                    </a:lnTo>
                    <a:lnTo>
                      <a:pt x="1064" y="3689"/>
                    </a:lnTo>
                    <a:lnTo>
                      <a:pt x="1114" y="3699"/>
                    </a:lnTo>
                    <a:lnTo>
                      <a:pt x="1165" y="3709"/>
                    </a:lnTo>
                    <a:lnTo>
                      <a:pt x="1215" y="3717"/>
                    </a:lnTo>
                    <a:lnTo>
                      <a:pt x="1265" y="3725"/>
                    </a:lnTo>
                    <a:lnTo>
                      <a:pt x="1317" y="3732"/>
                    </a:lnTo>
                    <a:lnTo>
                      <a:pt x="1368" y="3739"/>
                    </a:lnTo>
                    <a:lnTo>
                      <a:pt x="1418" y="3744"/>
                    </a:lnTo>
                    <a:lnTo>
                      <a:pt x="1469" y="3749"/>
                    </a:lnTo>
                    <a:lnTo>
                      <a:pt x="1521" y="3754"/>
                    </a:lnTo>
                    <a:lnTo>
                      <a:pt x="1572" y="3755"/>
                    </a:lnTo>
                    <a:lnTo>
                      <a:pt x="1624" y="3759"/>
                    </a:lnTo>
                    <a:lnTo>
                      <a:pt x="1675" y="3760"/>
                    </a:lnTo>
                    <a:lnTo>
                      <a:pt x="1729" y="3760"/>
                    </a:lnTo>
                    <a:lnTo>
                      <a:pt x="1780" y="3760"/>
                    </a:lnTo>
                    <a:lnTo>
                      <a:pt x="1833" y="3760"/>
                    </a:lnTo>
                    <a:lnTo>
                      <a:pt x="1886" y="3759"/>
                    </a:lnTo>
                    <a:lnTo>
                      <a:pt x="1939" y="3755"/>
                    </a:lnTo>
                    <a:lnTo>
                      <a:pt x="1993" y="3752"/>
                    </a:lnTo>
                    <a:lnTo>
                      <a:pt x="2046" y="3749"/>
                    </a:lnTo>
                    <a:lnTo>
                      <a:pt x="2155" y="3737"/>
                    </a:lnTo>
                    <a:lnTo>
                      <a:pt x="2265" y="3722"/>
                    </a:lnTo>
                    <a:lnTo>
                      <a:pt x="2376" y="3704"/>
                    </a:lnTo>
                    <a:lnTo>
                      <a:pt x="2489" y="3680"/>
                    </a:lnTo>
                    <a:lnTo>
                      <a:pt x="2547" y="3667"/>
                    </a:lnTo>
                    <a:lnTo>
                      <a:pt x="2605" y="3654"/>
                    </a:lnTo>
                    <a:lnTo>
                      <a:pt x="2664" y="3639"/>
                    </a:lnTo>
                    <a:lnTo>
                      <a:pt x="2722" y="3624"/>
                    </a:lnTo>
                    <a:lnTo>
                      <a:pt x="2781" y="3606"/>
                    </a:lnTo>
                    <a:lnTo>
                      <a:pt x="2841" y="3589"/>
                    </a:lnTo>
                    <a:lnTo>
                      <a:pt x="2901" y="3569"/>
                    </a:lnTo>
                    <a:lnTo>
                      <a:pt x="2961" y="3549"/>
                    </a:lnTo>
                    <a:lnTo>
                      <a:pt x="3022" y="3529"/>
                    </a:lnTo>
                    <a:lnTo>
                      <a:pt x="3085" y="3506"/>
                    </a:lnTo>
                    <a:lnTo>
                      <a:pt x="3147" y="3484"/>
                    </a:lnTo>
                    <a:lnTo>
                      <a:pt x="3210" y="3460"/>
                    </a:lnTo>
                    <a:lnTo>
                      <a:pt x="3273" y="3435"/>
                    </a:lnTo>
                    <a:lnTo>
                      <a:pt x="3338" y="3408"/>
                    </a:lnTo>
                    <a:lnTo>
                      <a:pt x="3403" y="3380"/>
                    </a:lnTo>
                    <a:lnTo>
                      <a:pt x="3467" y="3352"/>
                    </a:lnTo>
                    <a:lnTo>
                      <a:pt x="3582" y="3300"/>
                    </a:lnTo>
                    <a:lnTo>
                      <a:pt x="3697" y="3245"/>
                    </a:lnTo>
                    <a:lnTo>
                      <a:pt x="3814" y="3186"/>
                    </a:lnTo>
                    <a:lnTo>
                      <a:pt x="3934" y="3124"/>
                    </a:lnTo>
                    <a:lnTo>
                      <a:pt x="4032" y="3073"/>
                    </a:lnTo>
                    <a:lnTo>
                      <a:pt x="4165" y="3006"/>
                    </a:lnTo>
                    <a:lnTo>
                      <a:pt x="4321" y="2926"/>
                    </a:lnTo>
                    <a:lnTo>
                      <a:pt x="4489" y="2840"/>
                    </a:lnTo>
                    <a:lnTo>
                      <a:pt x="4658" y="2750"/>
                    </a:lnTo>
                    <a:lnTo>
                      <a:pt x="4740" y="2707"/>
                    </a:lnTo>
                    <a:lnTo>
                      <a:pt x="4816" y="2664"/>
                    </a:lnTo>
                    <a:lnTo>
                      <a:pt x="4889" y="2624"/>
                    </a:lnTo>
                    <a:lnTo>
                      <a:pt x="4954" y="2586"/>
                    </a:lnTo>
                    <a:lnTo>
                      <a:pt x="5009" y="2549"/>
                    </a:lnTo>
                    <a:lnTo>
                      <a:pt x="5033" y="2535"/>
                    </a:lnTo>
                    <a:lnTo>
                      <a:pt x="5055" y="2518"/>
                    </a:lnTo>
                    <a:lnTo>
                      <a:pt x="5140" y="2458"/>
                    </a:lnTo>
                    <a:lnTo>
                      <a:pt x="5220" y="2403"/>
                    </a:lnTo>
                    <a:lnTo>
                      <a:pt x="5361" y="2302"/>
                    </a:lnTo>
                    <a:lnTo>
                      <a:pt x="5427" y="2255"/>
                    </a:lnTo>
                    <a:lnTo>
                      <a:pt x="5492" y="2211"/>
                    </a:lnTo>
                    <a:lnTo>
                      <a:pt x="5555" y="2164"/>
                    </a:lnTo>
                    <a:lnTo>
                      <a:pt x="5616" y="2116"/>
                    </a:lnTo>
                    <a:lnTo>
                      <a:pt x="5681" y="2066"/>
                    </a:lnTo>
                    <a:lnTo>
                      <a:pt x="5713" y="2041"/>
                    </a:lnTo>
                    <a:lnTo>
                      <a:pt x="5746" y="2013"/>
                    </a:lnTo>
                    <a:lnTo>
                      <a:pt x="5814" y="1955"/>
                    </a:lnTo>
                    <a:lnTo>
                      <a:pt x="5885" y="1892"/>
                    </a:lnTo>
                    <a:lnTo>
                      <a:pt x="5924" y="1857"/>
                    </a:lnTo>
                    <a:lnTo>
                      <a:pt x="5962" y="1820"/>
                    </a:lnTo>
                    <a:lnTo>
                      <a:pt x="6045" y="1742"/>
                    </a:lnTo>
                    <a:lnTo>
                      <a:pt x="6088" y="1701"/>
                    </a:lnTo>
                    <a:lnTo>
                      <a:pt x="6133" y="1656"/>
                    </a:lnTo>
                    <a:lnTo>
                      <a:pt x="6229" y="1558"/>
                    </a:lnTo>
                    <a:lnTo>
                      <a:pt x="6274" y="1511"/>
                    </a:lnTo>
                    <a:lnTo>
                      <a:pt x="6297" y="1487"/>
                    </a:lnTo>
                    <a:lnTo>
                      <a:pt x="6302" y="1478"/>
                    </a:lnTo>
                    <a:lnTo>
                      <a:pt x="6306" y="1473"/>
                    </a:lnTo>
                    <a:lnTo>
                      <a:pt x="6307" y="1467"/>
                    </a:lnTo>
                    <a:lnTo>
                      <a:pt x="6314" y="1437"/>
                    </a:lnTo>
                    <a:lnTo>
                      <a:pt x="6322" y="1408"/>
                    </a:lnTo>
                    <a:lnTo>
                      <a:pt x="6331" y="1380"/>
                    </a:lnTo>
                    <a:lnTo>
                      <a:pt x="6341" y="1352"/>
                    </a:lnTo>
                    <a:lnTo>
                      <a:pt x="6351" y="1324"/>
                    </a:lnTo>
                    <a:lnTo>
                      <a:pt x="6362" y="1296"/>
                    </a:lnTo>
                    <a:lnTo>
                      <a:pt x="6374" y="1267"/>
                    </a:lnTo>
                    <a:lnTo>
                      <a:pt x="6385" y="1239"/>
                    </a:lnTo>
                    <a:lnTo>
                      <a:pt x="6399" y="1213"/>
                    </a:lnTo>
                    <a:lnTo>
                      <a:pt x="6412" y="1184"/>
                    </a:lnTo>
                    <a:lnTo>
                      <a:pt x="6427" y="1158"/>
                    </a:lnTo>
                    <a:lnTo>
                      <a:pt x="6442" y="1131"/>
                    </a:lnTo>
                    <a:lnTo>
                      <a:pt x="6457" y="1105"/>
                    </a:lnTo>
                    <a:lnTo>
                      <a:pt x="6473" y="1078"/>
                    </a:lnTo>
                    <a:lnTo>
                      <a:pt x="6490" y="1051"/>
                    </a:lnTo>
                    <a:lnTo>
                      <a:pt x="6508" y="1025"/>
                    </a:lnTo>
                    <a:lnTo>
                      <a:pt x="6527" y="998"/>
                    </a:lnTo>
                    <a:lnTo>
                      <a:pt x="6545" y="973"/>
                    </a:lnTo>
                    <a:lnTo>
                      <a:pt x="6563" y="948"/>
                    </a:lnTo>
                    <a:lnTo>
                      <a:pt x="6583" y="922"/>
                    </a:lnTo>
                    <a:lnTo>
                      <a:pt x="6603" y="897"/>
                    </a:lnTo>
                    <a:lnTo>
                      <a:pt x="6625" y="872"/>
                    </a:lnTo>
                    <a:lnTo>
                      <a:pt x="6668" y="824"/>
                    </a:lnTo>
                    <a:lnTo>
                      <a:pt x="6714" y="774"/>
                    </a:lnTo>
                    <a:lnTo>
                      <a:pt x="6737" y="751"/>
                    </a:lnTo>
                    <a:lnTo>
                      <a:pt x="6761" y="728"/>
                    </a:lnTo>
                    <a:lnTo>
                      <a:pt x="6811" y="679"/>
                    </a:lnTo>
                    <a:lnTo>
                      <a:pt x="6862" y="635"/>
                    </a:lnTo>
                    <a:lnTo>
                      <a:pt x="6915" y="588"/>
                    </a:lnTo>
                    <a:lnTo>
                      <a:pt x="6942" y="566"/>
                    </a:lnTo>
                    <a:lnTo>
                      <a:pt x="6970" y="545"/>
                    </a:lnTo>
                    <a:lnTo>
                      <a:pt x="6998" y="522"/>
                    </a:lnTo>
                    <a:lnTo>
                      <a:pt x="7026" y="500"/>
                    </a:lnTo>
                    <a:lnTo>
                      <a:pt x="7085" y="457"/>
                    </a:lnTo>
                    <a:lnTo>
                      <a:pt x="7144" y="415"/>
                    </a:lnTo>
                    <a:lnTo>
                      <a:pt x="7174" y="394"/>
                    </a:lnTo>
                    <a:lnTo>
                      <a:pt x="7206" y="374"/>
                    </a:lnTo>
                    <a:lnTo>
                      <a:pt x="7267" y="332"/>
                    </a:lnTo>
                    <a:lnTo>
                      <a:pt x="7330" y="292"/>
                    </a:lnTo>
                    <a:lnTo>
                      <a:pt x="7395" y="254"/>
                    </a:lnTo>
                    <a:lnTo>
                      <a:pt x="7462" y="214"/>
                    </a:lnTo>
                    <a:lnTo>
                      <a:pt x="7528" y="178"/>
                    </a:lnTo>
                    <a:lnTo>
                      <a:pt x="7596" y="140"/>
                    </a:lnTo>
                    <a:lnTo>
                      <a:pt x="7631" y="121"/>
                    </a:lnTo>
                    <a:lnTo>
                      <a:pt x="7666" y="103"/>
                    </a:lnTo>
                    <a:lnTo>
                      <a:pt x="7736" y="68"/>
                    </a:lnTo>
                    <a:lnTo>
                      <a:pt x="7805" y="33"/>
                    </a:lnTo>
                    <a:lnTo>
                      <a:pt x="7877" y="0"/>
                    </a:lnTo>
                    <a:lnTo>
                      <a:pt x="7878" y="3"/>
                    </a:lnTo>
                    <a:lnTo>
                      <a:pt x="7807" y="38"/>
                    </a:lnTo>
                    <a:lnTo>
                      <a:pt x="7737" y="73"/>
                    </a:lnTo>
                    <a:lnTo>
                      <a:pt x="7668" y="108"/>
                    </a:lnTo>
                    <a:lnTo>
                      <a:pt x="7599" y="145"/>
                    </a:lnTo>
                    <a:lnTo>
                      <a:pt x="7531" y="181"/>
                    </a:lnTo>
                    <a:lnTo>
                      <a:pt x="7463" y="219"/>
                    </a:lnTo>
                    <a:lnTo>
                      <a:pt x="7398" y="258"/>
                    </a:lnTo>
                    <a:lnTo>
                      <a:pt x="7334" y="297"/>
                    </a:lnTo>
                    <a:lnTo>
                      <a:pt x="7271" y="337"/>
                    </a:lnTo>
                    <a:lnTo>
                      <a:pt x="7207" y="377"/>
                    </a:lnTo>
                    <a:lnTo>
                      <a:pt x="7146" y="419"/>
                    </a:lnTo>
                    <a:lnTo>
                      <a:pt x="7116" y="440"/>
                    </a:lnTo>
                    <a:lnTo>
                      <a:pt x="7088" y="462"/>
                    </a:lnTo>
                    <a:lnTo>
                      <a:pt x="7030" y="503"/>
                    </a:lnTo>
                    <a:lnTo>
                      <a:pt x="6973" y="548"/>
                    </a:lnTo>
                    <a:lnTo>
                      <a:pt x="6945" y="570"/>
                    </a:lnTo>
                    <a:lnTo>
                      <a:pt x="6919" y="593"/>
                    </a:lnTo>
                    <a:lnTo>
                      <a:pt x="6865" y="638"/>
                    </a:lnTo>
                    <a:lnTo>
                      <a:pt x="6814" y="684"/>
                    </a:lnTo>
                    <a:lnTo>
                      <a:pt x="6764" y="731"/>
                    </a:lnTo>
                    <a:lnTo>
                      <a:pt x="6741" y="754"/>
                    </a:lnTo>
                    <a:lnTo>
                      <a:pt x="6718" y="777"/>
                    </a:lnTo>
                    <a:lnTo>
                      <a:pt x="6694" y="802"/>
                    </a:lnTo>
                    <a:lnTo>
                      <a:pt x="6671" y="826"/>
                    </a:lnTo>
                    <a:lnTo>
                      <a:pt x="6649" y="850"/>
                    </a:lnTo>
                    <a:lnTo>
                      <a:pt x="6628" y="875"/>
                    </a:lnTo>
                    <a:lnTo>
                      <a:pt x="6586" y="925"/>
                    </a:lnTo>
                    <a:lnTo>
                      <a:pt x="6548" y="977"/>
                    </a:lnTo>
                    <a:lnTo>
                      <a:pt x="6530" y="1002"/>
                    </a:lnTo>
                    <a:lnTo>
                      <a:pt x="6512" y="1028"/>
                    </a:lnTo>
                    <a:lnTo>
                      <a:pt x="6493" y="1053"/>
                    </a:lnTo>
                    <a:lnTo>
                      <a:pt x="6477" y="1080"/>
                    </a:lnTo>
                    <a:lnTo>
                      <a:pt x="6462" y="1106"/>
                    </a:lnTo>
                    <a:lnTo>
                      <a:pt x="6445" y="1133"/>
                    </a:lnTo>
                    <a:lnTo>
                      <a:pt x="6430" y="1159"/>
                    </a:lnTo>
                    <a:lnTo>
                      <a:pt x="6417" y="1186"/>
                    </a:lnTo>
                    <a:lnTo>
                      <a:pt x="6404" y="1214"/>
                    </a:lnTo>
                    <a:lnTo>
                      <a:pt x="6390" y="1241"/>
                    </a:lnTo>
                    <a:lnTo>
                      <a:pt x="6365" y="1297"/>
                    </a:lnTo>
                    <a:lnTo>
                      <a:pt x="6346" y="1352"/>
                    </a:lnTo>
                    <a:lnTo>
                      <a:pt x="6336" y="1382"/>
                    </a:lnTo>
                    <a:lnTo>
                      <a:pt x="6327" y="1410"/>
                    </a:lnTo>
                    <a:lnTo>
                      <a:pt x="6319" y="1438"/>
                    </a:lnTo>
                    <a:lnTo>
                      <a:pt x="6312" y="1468"/>
                    </a:lnTo>
                    <a:lnTo>
                      <a:pt x="6311" y="1472"/>
                    </a:lnTo>
                    <a:lnTo>
                      <a:pt x="6309" y="1477"/>
                    </a:lnTo>
                    <a:lnTo>
                      <a:pt x="6306" y="1482"/>
                    </a:lnTo>
                    <a:lnTo>
                      <a:pt x="6301" y="1488"/>
                    </a:lnTo>
                    <a:lnTo>
                      <a:pt x="6277" y="1515"/>
                    </a:lnTo>
                    <a:lnTo>
                      <a:pt x="6233" y="1561"/>
                    </a:lnTo>
                    <a:lnTo>
                      <a:pt x="6136" y="1659"/>
                    </a:lnTo>
                    <a:lnTo>
                      <a:pt x="6048" y="1746"/>
                    </a:lnTo>
                    <a:lnTo>
                      <a:pt x="5965" y="1824"/>
                    </a:lnTo>
                    <a:lnTo>
                      <a:pt x="5889" y="1895"/>
                    </a:lnTo>
                    <a:lnTo>
                      <a:pt x="5852" y="1927"/>
                    </a:lnTo>
                    <a:lnTo>
                      <a:pt x="5817" y="1958"/>
                    </a:lnTo>
                    <a:lnTo>
                      <a:pt x="5749" y="2016"/>
                    </a:lnTo>
                    <a:lnTo>
                      <a:pt x="5716" y="2045"/>
                    </a:lnTo>
                    <a:lnTo>
                      <a:pt x="5683" y="2069"/>
                    </a:lnTo>
                    <a:lnTo>
                      <a:pt x="5620" y="2121"/>
                    </a:lnTo>
                    <a:lnTo>
                      <a:pt x="5557" y="2167"/>
                    </a:lnTo>
                    <a:lnTo>
                      <a:pt x="5494" y="2214"/>
                    </a:lnTo>
                    <a:lnTo>
                      <a:pt x="5430" y="2260"/>
                    </a:lnTo>
                    <a:lnTo>
                      <a:pt x="5364" y="2307"/>
                    </a:lnTo>
                    <a:lnTo>
                      <a:pt x="5221" y="2407"/>
                    </a:lnTo>
                    <a:lnTo>
                      <a:pt x="5143" y="2461"/>
                    </a:lnTo>
                    <a:lnTo>
                      <a:pt x="5058" y="2523"/>
                    </a:lnTo>
                    <a:lnTo>
                      <a:pt x="5037" y="2538"/>
                    </a:lnTo>
                    <a:lnTo>
                      <a:pt x="5012" y="2554"/>
                    </a:lnTo>
                    <a:lnTo>
                      <a:pt x="4955" y="2589"/>
                    </a:lnTo>
                    <a:lnTo>
                      <a:pt x="4891" y="2628"/>
                    </a:lnTo>
                    <a:lnTo>
                      <a:pt x="4819" y="2669"/>
                    </a:lnTo>
                    <a:lnTo>
                      <a:pt x="4741" y="2711"/>
                    </a:lnTo>
                    <a:lnTo>
                      <a:pt x="4660" y="2755"/>
                    </a:lnTo>
                    <a:lnTo>
                      <a:pt x="4490" y="2843"/>
                    </a:lnTo>
                    <a:lnTo>
                      <a:pt x="4323" y="2930"/>
                    </a:lnTo>
                    <a:lnTo>
                      <a:pt x="4167" y="3010"/>
                    </a:lnTo>
                    <a:lnTo>
                      <a:pt x="4034" y="3078"/>
                    </a:lnTo>
                    <a:lnTo>
                      <a:pt x="3936" y="3127"/>
                    </a:lnTo>
                    <a:lnTo>
                      <a:pt x="3816" y="3191"/>
                    </a:lnTo>
                    <a:lnTo>
                      <a:pt x="3698" y="3249"/>
                    </a:lnTo>
                    <a:lnTo>
                      <a:pt x="3640" y="3277"/>
                    </a:lnTo>
                    <a:lnTo>
                      <a:pt x="3584" y="3303"/>
                    </a:lnTo>
                    <a:lnTo>
                      <a:pt x="3471" y="3355"/>
                    </a:lnTo>
                    <a:lnTo>
                      <a:pt x="3339" y="3411"/>
                    </a:lnTo>
                    <a:lnTo>
                      <a:pt x="3275" y="3438"/>
                    </a:lnTo>
                    <a:lnTo>
                      <a:pt x="3212" y="3465"/>
                    </a:lnTo>
                    <a:lnTo>
                      <a:pt x="3148" y="3488"/>
                    </a:lnTo>
                    <a:lnTo>
                      <a:pt x="3085" y="3511"/>
                    </a:lnTo>
                    <a:lnTo>
                      <a:pt x="3024" y="3533"/>
                    </a:lnTo>
                    <a:lnTo>
                      <a:pt x="2962" y="3554"/>
                    </a:lnTo>
                    <a:lnTo>
                      <a:pt x="2903" y="3574"/>
                    </a:lnTo>
                    <a:lnTo>
                      <a:pt x="2841" y="3592"/>
                    </a:lnTo>
                    <a:lnTo>
                      <a:pt x="2781" y="3611"/>
                    </a:lnTo>
                    <a:lnTo>
                      <a:pt x="2723" y="3627"/>
                    </a:lnTo>
                    <a:lnTo>
                      <a:pt x="2664" y="3644"/>
                    </a:lnTo>
                    <a:lnTo>
                      <a:pt x="2605" y="3659"/>
                    </a:lnTo>
                    <a:lnTo>
                      <a:pt x="2549" y="3672"/>
                    </a:lnTo>
                    <a:lnTo>
                      <a:pt x="2491" y="3685"/>
                    </a:lnTo>
                    <a:lnTo>
                      <a:pt x="2434" y="3697"/>
                    </a:lnTo>
                    <a:lnTo>
                      <a:pt x="2378" y="3707"/>
                    </a:lnTo>
                    <a:lnTo>
                      <a:pt x="2321" y="3717"/>
                    </a:lnTo>
                    <a:lnTo>
                      <a:pt x="2267" y="3727"/>
                    </a:lnTo>
                    <a:lnTo>
                      <a:pt x="2210" y="3734"/>
                    </a:lnTo>
                    <a:lnTo>
                      <a:pt x="2155" y="3742"/>
                    </a:lnTo>
                    <a:lnTo>
                      <a:pt x="2101" y="3747"/>
                    </a:lnTo>
                    <a:lnTo>
                      <a:pt x="2047" y="3752"/>
                    </a:lnTo>
                    <a:lnTo>
                      <a:pt x="1993" y="3757"/>
                    </a:lnTo>
                    <a:lnTo>
                      <a:pt x="1939" y="3760"/>
                    </a:lnTo>
                    <a:lnTo>
                      <a:pt x="1886" y="3764"/>
                    </a:lnTo>
                    <a:lnTo>
                      <a:pt x="1833" y="3765"/>
                    </a:lnTo>
                    <a:lnTo>
                      <a:pt x="1780" y="3765"/>
                    </a:lnTo>
                    <a:lnTo>
                      <a:pt x="1729" y="3765"/>
                    </a:lnTo>
                    <a:lnTo>
                      <a:pt x="1675" y="3765"/>
                    </a:lnTo>
                    <a:lnTo>
                      <a:pt x="1624" y="3764"/>
                    </a:lnTo>
                    <a:lnTo>
                      <a:pt x="1572" y="3760"/>
                    </a:lnTo>
                    <a:lnTo>
                      <a:pt x="1521" y="3757"/>
                    </a:lnTo>
                    <a:lnTo>
                      <a:pt x="1469" y="3754"/>
                    </a:lnTo>
                    <a:lnTo>
                      <a:pt x="1418" y="3749"/>
                    </a:lnTo>
                    <a:lnTo>
                      <a:pt x="1366" y="3744"/>
                    </a:lnTo>
                    <a:lnTo>
                      <a:pt x="1317" y="3737"/>
                    </a:lnTo>
                    <a:lnTo>
                      <a:pt x="1265" y="3729"/>
                    </a:lnTo>
                    <a:lnTo>
                      <a:pt x="1215" y="3722"/>
                    </a:lnTo>
                    <a:lnTo>
                      <a:pt x="1164" y="3714"/>
                    </a:lnTo>
                    <a:lnTo>
                      <a:pt x="1114" y="3704"/>
                    </a:lnTo>
                    <a:lnTo>
                      <a:pt x="1063" y="3694"/>
                    </a:lnTo>
                    <a:lnTo>
                      <a:pt x="1013" y="3682"/>
                    </a:lnTo>
                    <a:lnTo>
                      <a:pt x="913" y="3659"/>
                    </a:lnTo>
                    <a:lnTo>
                      <a:pt x="812" y="3634"/>
                    </a:lnTo>
                    <a:lnTo>
                      <a:pt x="712" y="3604"/>
                    </a:lnTo>
                    <a:lnTo>
                      <a:pt x="611" y="3574"/>
                    </a:lnTo>
                    <a:lnTo>
                      <a:pt x="561" y="3558"/>
                    </a:lnTo>
                    <a:lnTo>
                      <a:pt x="511" y="3541"/>
                    </a:lnTo>
                    <a:lnTo>
                      <a:pt x="410" y="3504"/>
                    </a:lnTo>
                    <a:lnTo>
                      <a:pt x="360" y="3486"/>
                    </a:lnTo>
                    <a:lnTo>
                      <a:pt x="309" y="3466"/>
                    </a:lnTo>
                    <a:lnTo>
                      <a:pt x="257" y="3446"/>
                    </a:lnTo>
                    <a:lnTo>
                      <a:pt x="207" y="3426"/>
                    </a:lnTo>
                    <a:lnTo>
                      <a:pt x="104" y="3383"/>
                    </a:lnTo>
                    <a:lnTo>
                      <a:pt x="53" y="3362"/>
                    </a:lnTo>
                    <a:lnTo>
                      <a:pt x="0" y="3340"/>
                    </a:lnTo>
                    <a:close/>
                  </a:path>
                </a:pathLst>
              </a:custGeom>
              <a:solidFill>
                <a:srgbClr val="1436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-2714625" y="11349"/>
                <a:ext cx="13477875" cy="6529794"/>
              </a:xfrm>
              <a:custGeom>
                <a:avLst/>
                <a:gdLst/>
                <a:ahLst/>
                <a:cxnLst>
                  <a:cxn ang="0">
                    <a:pos x="8126" y="238"/>
                  </a:cxn>
                  <a:cxn ang="0">
                    <a:pos x="7668" y="553"/>
                  </a:cxn>
                  <a:cxn ang="0">
                    <a:pos x="7369" y="772"/>
                  </a:cxn>
                  <a:cxn ang="0">
                    <a:pos x="7131" y="968"/>
                  </a:cxn>
                  <a:cxn ang="0">
                    <a:pos x="6922" y="1173"/>
                  </a:cxn>
                  <a:cxn ang="0">
                    <a:pos x="6759" y="1349"/>
                  </a:cxn>
                  <a:cxn ang="0">
                    <a:pos x="6457" y="1726"/>
                  </a:cxn>
                  <a:cxn ang="0">
                    <a:pos x="6188" y="1990"/>
                  </a:cxn>
                  <a:cxn ang="0">
                    <a:pos x="5814" y="2334"/>
                  </a:cxn>
                  <a:cxn ang="0">
                    <a:pos x="5452" y="2648"/>
                  </a:cxn>
                  <a:cxn ang="0">
                    <a:pos x="5036" y="2985"/>
                  </a:cxn>
                  <a:cxn ang="0">
                    <a:pos x="4657" y="3267"/>
                  </a:cxn>
                  <a:cxn ang="0">
                    <a:pos x="4428" y="3420"/>
                  </a:cxn>
                  <a:cxn ang="0">
                    <a:pos x="4101" y="3612"/>
                  </a:cxn>
                  <a:cxn ang="0">
                    <a:pos x="3802" y="3762"/>
                  </a:cxn>
                  <a:cxn ang="0">
                    <a:pos x="3544" y="3872"/>
                  </a:cxn>
                  <a:cxn ang="0">
                    <a:pos x="3290" y="3958"/>
                  </a:cxn>
                  <a:cxn ang="0">
                    <a:pos x="3001" y="4033"/>
                  </a:cxn>
                  <a:cxn ang="0">
                    <a:pos x="2735" y="4079"/>
                  </a:cxn>
                  <a:cxn ang="0">
                    <a:pos x="2476" y="4101"/>
                  </a:cxn>
                  <a:cxn ang="0">
                    <a:pos x="2250" y="4102"/>
                  </a:cxn>
                  <a:cxn ang="0">
                    <a:pos x="2021" y="4087"/>
                  </a:cxn>
                  <a:cxn ang="0">
                    <a:pos x="1769" y="4053"/>
                  </a:cxn>
                  <a:cxn ang="0">
                    <a:pos x="1533" y="4003"/>
                  </a:cxn>
                  <a:cxn ang="0">
                    <a:pos x="1241" y="3921"/>
                  </a:cxn>
                  <a:cxn ang="0">
                    <a:pos x="950" y="3820"/>
                  </a:cxn>
                  <a:cxn ang="0">
                    <a:pos x="601" y="3677"/>
                  </a:cxn>
                  <a:cxn ang="0">
                    <a:pos x="126" y="3458"/>
                  </a:cxn>
                  <a:cxn ang="0">
                    <a:pos x="242" y="3526"/>
                  </a:cxn>
                  <a:cxn ang="0">
                    <a:pos x="714" y="3737"/>
                  </a:cxn>
                  <a:cxn ang="0">
                    <a:pos x="947" y="3830"/>
                  </a:cxn>
                  <a:cxn ang="0">
                    <a:pos x="1237" y="3931"/>
                  </a:cxn>
                  <a:cxn ang="0">
                    <a:pos x="1530" y="4014"/>
                  </a:cxn>
                  <a:cxn ang="0">
                    <a:pos x="1767" y="4063"/>
                  </a:cxn>
                  <a:cxn ang="0">
                    <a:pos x="2020" y="4097"/>
                  </a:cxn>
                  <a:cxn ang="0">
                    <a:pos x="2282" y="4114"/>
                  </a:cxn>
                  <a:cxn ang="0">
                    <a:pos x="2541" y="4107"/>
                  </a:cxn>
                  <a:cxn ang="0">
                    <a:pos x="2802" y="4081"/>
                  </a:cxn>
                  <a:cxn ang="0">
                    <a:pos x="3076" y="4028"/>
                  </a:cxn>
                  <a:cxn ang="0">
                    <a:pos x="3366" y="3946"/>
                  </a:cxn>
                  <a:cxn ang="0">
                    <a:pos x="3586" y="3867"/>
                  </a:cxn>
                  <a:cxn ang="0">
                    <a:pos x="3881" y="3737"/>
                  </a:cxn>
                  <a:cxn ang="0">
                    <a:pos x="4105" y="3621"/>
                  </a:cxn>
                  <a:cxn ang="0">
                    <a:pos x="4433" y="3430"/>
                  </a:cxn>
                  <a:cxn ang="0">
                    <a:pos x="4664" y="3275"/>
                  </a:cxn>
                  <a:cxn ang="0">
                    <a:pos x="5042" y="2993"/>
                  </a:cxn>
                  <a:cxn ang="0">
                    <a:pos x="5587" y="2548"/>
                  </a:cxn>
                  <a:cxn ang="0">
                    <a:pos x="6025" y="2156"/>
                  </a:cxn>
                  <a:cxn ang="0">
                    <a:pos x="6329" y="1869"/>
                  </a:cxn>
                  <a:cxn ang="0">
                    <a:pos x="6515" y="1681"/>
                  </a:cxn>
                  <a:cxn ang="0">
                    <a:pos x="6597" y="1585"/>
                  </a:cxn>
                  <a:cxn ang="0">
                    <a:pos x="6781" y="1374"/>
                  </a:cxn>
                  <a:cxn ang="0">
                    <a:pos x="6990" y="1163"/>
                  </a:cxn>
                  <a:cxn ang="0">
                    <a:pos x="7221" y="952"/>
                  </a:cxn>
                  <a:cxn ang="0">
                    <a:pos x="7533" y="689"/>
                  </a:cxn>
                  <a:cxn ang="0">
                    <a:pos x="7764" y="510"/>
                  </a:cxn>
                  <a:cxn ang="0">
                    <a:pos x="8002" y="336"/>
                  </a:cxn>
                  <a:cxn ang="0">
                    <a:pos x="8350" y="93"/>
                  </a:cxn>
                </a:cxnLst>
                <a:rect l="0" t="0" r="r" b="b"/>
                <a:pathLst>
                  <a:path w="8490" h="4114">
                    <a:moveTo>
                      <a:pt x="8490" y="0"/>
                    </a:moveTo>
                    <a:lnTo>
                      <a:pt x="8304" y="120"/>
                    </a:lnTo>
                    <a:lnTo>
                      <a:pt x="8216" y="178"/>
                    </a:lnTo>
                    <a:lnTo>
                      <a:pt x="8126" y="238"/>
                    </a:lnTo>
                    <a:lnTo>
                      <a:pt x="8037" y="297"/>
                    </a:lnTo>
                    <a:lnTo>
                      <a:pt x="7947" y="359"/>
                    </a:lnTo>
                    <a:lnTo>
                      <a:pt x="7756" y="490"/>
                    </a:lnTo>
                    <a:lnTo>
                      <a:pt x="7668" y="553"/>
                    </a:lnTo>
                    <a:lnTo>
                      <a:pt x="7585" y="611"/>
                    </a:lnTo>
                    <a:lnTo>
                      <a:pt x="7507" y="668"/>
                    </a:lnTo>
                    <a:lnTo>
                      <a:pt x="7435" y="721"/>
                    </a:lnTo>
                    <a:lnTo>
                      <a:pt x="7369" y="772"/>
                    </a:lnTo>
                    <a:lnTo>
                      <a:pt x="7304" y="822"/>
                    </a:lnTo>
                    <a:lnTo>
                      <a:pt x="7244" y="872"/>
                    </a:lnTo>
                    <a:lnTo>
                      <a:pt x="7188" y="920"/>
                    </a:lnTo>
                    <a:lnTo>
                      <a:pt x="7131" y="968"/>
                    </a:lnTo>
                    <a:lnTo>
                      <a:pt x="7078" y="1018"/>
                    </a:lnTo>
                    <a:lnTo>
                      <a:pt x="7027" y="1068"/>
                    </a:lnTo>
                    <a:lnTo>
                      <a:pt x="6974" y="1120"/>
                    </a:lnTo>
                    <a:lnTo>
                      <a:pt x="6922" y="1173"/>
                    </a:lnTo>
                    <a:lnTo>
                      <a:pt x="6896" y="1199"/>
                    </a:lnTo>
                    <a:lnTo>
                      <a:pt x="6869" y="1228"/>
                    </a:lnTo>
                    <a:lnTo>
                      <a:pt x="6814" y="1287"/>
                    </a:lnTo>
                    <a:lnTo>
                      <a:pt x="6759" y="1349"/>
                    </a:lnTo>
                    <a:lnTo>
                      <a:pt x="6547" y="1628"/>
                    </a:lnTo>
                    <a:lnTo>
                      <a:pt x="6539" y="1638"/>
                    </a:lnTo>
                    <a:lnTo>
                      <a:pt x="6495" y="1684"/>
                    </a:lnTo>
                    <a:lnTo>
                      <a:pt x="6457" y="1726"/>
                    </a:lnTo>
                    <a:lnTo>
                      <a:pt x="6412" y="1771"/>
                    </a:lnTo>
                    <a:lnTo>
                      <a:pt x="6372" y="1810"/>
                    </a:lnTo>
                    <a:lnTo>
                      <a:pt x="6321" y="1862"/>
                    </a:lnTo>
                    <a:lnTo>
                      <a:pt x="6188" y="1990"/>
                    </a:lnTo>
                    <a:lnTo>
                      <a:pt x="6108" y="2065"/>
                    </a:lnTo>
                    <a:lnTo>
                      <a:pt x="6019" y="2149"/>
                    </a:lnTo>
                    <a:lnTo>
                      <a:pt x="5921" y="2239"/>
                    </a:lnTo>
                    <a:lnTo>
                      <a:pt x="5814" y="2334"/>
                    </a:lnTo>
                    <a:lnTo>
                      <a:pt x="5702" y="2435"/>
                    </a:lnTo>
                    <a:lnTo>
                      <a:pt x="5642" y="2486"/>
                    </a:lnTo>
                    <a:lnTo>
                      <a:pt x="5580" y="2540"/>
                    </a:lnTo>
                    <a:lnTo>
                      <a:pt x="5452" y="2648"/>
                    </a:lnTo>
                    <a:lnTo>
                      <a:pt x="5320" y="2759"/>
                    </a:lnTo>
                    <a:lnTo>
                      <a:pt x="5180" y="2872"/>
                    </a:lnTo>
                    <a:lnTo>
                      <a:pt x="5109" y="2928"/>
                    </a:lnTo>
                    <a:lnTo>
                      <a:pt x="5036" y="2985"/>
                    </a:lnTo>
                    <a:lnTo>
                      <a:pt x="4961" y="3043"/>
                    </a:lnTo>
                    <a:lnTo>
                      <a:pt x="4886" y="3099"/>
                    </a:lnTo>
                    <a:lnTo>
                      <a:pt x="4732" y="3214"/>
                    </a:lnTo>
                    <a:lnTo>
                      <a:pt x="4657" y="3267"/>
                    </a:lnTo>
                    <a:lnTo>
                      <a:pt x="4582" y="3318"/>
                    </a:lnTo>
                    <a:lnTo>
                      <a:pt x="4506" y="3370"/>
                    </a:lnTo>
                    <a:lnTo>
                      <a:pt x="4468" y="3395"/>
                    </a:lnTo>
                    <a:lnTo>
                      <a:pt x="4428" y="3420"/>
                    </a:lnTo>
                    <a:lnTo>
                      <a:pt x="4348" y="3470"/>
                    </a:lnTo>
                    <a:lnTo>
                      <a:pt x="4268" y="3518"/>
                    </a:lnTo>
                    <a:lnTo>
                      <a:pt x="4185" y="3564"/>
                    </a:lnTo>
                    <a:lnTo>
                      <a:pt x="4101" y="3612"/>
                    </a:lnTo>
                    <a:lnTo>
                      <a:pt x="4026" y="3652"/>
                    </a:lnTo>
                    <a:lnTo>
                      <a:pt x="3951" y="3691"/>
                    </a:lnTo>
                    <a:lnTo>
                      <a:pt x="3876" y="3727"/>
                    </a:lnTo>
                    <a:lnTo>
                      <a:pt x="3802" y="3762"/>
                    </a:lnTo>
                    <a:lnTo>
                      <a:pt x="3728" y="3795"/>
                    </a:lnTo>
                    <a:lnTo>
                      <a:pt x="3654" y="3827"/>
                    </a:lnTo>
                    <a:lnTo>
                      <a:pt x="3581" y="3857"/>
                    </a:lnTo>
                    <a:lnTo>
                      <a:pt x="3544" y="3872"/>
                    </a:lnTo>
                    <a:lnTo>
                      <a:pt x="3508" y="3885"/>
                    </a:lnTo>
                    <a:lnTo>
                      <a:pt x="3436" y="3911"/>
                    </a:lnTo>
                    <a:lnTo>
                      <a:pt x="3363" y="3936"/>
                    </a:lnTo>
                    <a:lnTo>
                      <a:pt x="3290" y="3958"/>
                    </a:lnTo>
                    <a:lnTo>
                      <a:pt x="3219" y="3979"/>
                    </a:lnTo>
                    <a:lnTo>
                      <a:pt x="3146" y="3999"/>
                    </a:lnTo>
                    <a:lnTo>
                      <a:pt x="3074" y="4018"/>
                    </a:lnTo>
                    <a:lnTo>
                      <a:pt x="3001" y="4033"/>
                    </a:lnTo>
                    <a:lnTo>
                      <a:pt x="2930" y="4048"/>
                    </a:lnTo>
                    <a:lnTo>
                      <a:pt x="2865" y="4059"/>
                    </a:lnTo>
                    <a:lnTo>
                      <a:pt x="2800" y="4069"/>
                    </a:lnTo>
                    <a:lnTo>
                      <a:pt x="2735" y="4079"/>
                    </a:lnTo>
                    <a:lnTo>
                      <a:pt x="2671" y="4086"/>
                    </a:lnTo>
                    <a:lnTo>
                      <a:pt x="2606" y="4092"/>
                    </a:lnTo>
                    <a:lnTo>
                      <a:pt x="2541" y="4097"/>
                    </a:lnTo>
                    <a:lnTo>
                      <a:pt x="2476" y="4101"/>
                    </a:lnTo>
                    <a:lnTo>
                      <a:pt x="2411" y="4102"/>
                    </a:lnTo>
                    <a:lnTo>
                      <a:pt x="2347" y="4104"/>
                    </a:lnTo>
                    <a:lnTo>
                      <a:pt x="2282" y="4104"/>
                    </a:lnTo>
                    <a:lnTo>
                      <a:pt x="2250" y="4102"/>
                    </a:lnTo>
                    <a:lnTo>
                      <a:pt x="2217" y="4101"/>
                    </a:lnTo>
                    <a:lnTo>
                      <a:pt x="2152" y="4097"/>
                    </a:lnTo>
                    <a:lnTo>
                      <a:pt x="2086" y="4094"/>
                    </a:lnTo>
                    <a:lnTo>
                      <a:pt x="2021" y="4087"/>
                    </a:lnTo>
                    <a:lnTo>
                      <a:pt x="1955" y="4081"/>
                    </a:lnTo>
                    <a:lnTo>
                      <a:pt x="1888" y="4072"/>
                    </a:lnTo>
                    <a:lnTo>
                      <a:pt x="1829" y="4063"/>
                    </a:lnTo>
                    <a:lnTo>
                      <a:pt x="1769" y="4053"/>
                    </a:lnTo>
                    <a:lnTo>
                      <a:pt x="1709" y="4043"/>
                    </a:lnTo>
                    <a:lnTo>
                      <a:pt x="1651" y="4029"/>
                    </a:lnTo>
                    <a:lnTo>
                      <a:pt x="1591" y="4018"/>
                    </a:lnTo>
                    <a:lnTo>
                      <a:pt x="1533" y="4003"/>
                    </a:lnTo>
                    <a:lnTo>
                      <a:pt x="1473" y="3988"/>
                    </a:lnTo>
                    <a:lnTo>
                      <a:pt x="1415" y="3973"/>
                    </a:lnTo>
                    <a:lnTo>
                      <a:pt x="1299" y="3940"/>
                    </a:lnTo>
                    <a:lnTo>
                      <a:pt x="1241" y="3921"/>
                    </a:lnTo>
                    <a:lnTo>
                      <a:pt x="1182" y="3903"/>
                    </a:lnTo>
                    <a:lnTo>
                      <a:pt x="1066" y="3863"/>
                    </a:lnTo>
                    <a:lnTo>
                      <a:pt x="1008" y="3842"/>
                    </a:lnTo>
                    <a:lnTo>
                      <a:pt x="950" y="3820"/>
                    </a:lnTo>
                    <a:lnTo>
                      <a:pt x="892" y="3798"/>
                    </a:lnTo>
                    <a:lnTo>
                      <a:pt x="834" y="3775"/>
                    </a:lnTo>
                    <a:lnTo>
                      <a:pt x="717" y="3727"/>
                    </a:lnTo>
                    <a:lnTo>
                      <a:pt x="601" y="3677"/>
                    </a:lnTo>
                    <a:lnTo>
                      <a:pt x="483" y="3626"/>
                    </a:lnTo>
                    <a:lnTo>
                      <a:pt x="365" y="3571"/>
                    </a:lnTo>
                    <a:lnTo>
                      <a:pt x="246" y="3516"/>
                    </a:lnTo>
                    <a:lnTo>
                      <a:pt x="126" y="3458"/>
                    </a:lnTo>
                    <a:lnTo>
                      <a:pt x="5" y="3400"/>
                    </a:lnTo>
                    <a:lnTo>
                      <a:pt x="0" y="3410"/>
                    </a:lnTo>
                    <a:lnTo>
                      <a:pt x="121" y="3468"/>
                    </a:lnTo>
                    <a:lnTo>
                      <a:pt x="242" y="3526"/>
                    </a:lnTo>
                    <a:lnTo>
                      <a:pt x="362" y="3581"/>
                    </a:lnTo>
                    <a:lnTo>
                      <a:pt x="480" y="3636"/>
                    </a:lnTo>
                    <a:lnTo>
                      <a:pt x="598" y="3687"/>
                    </a:lnTo>
                    <a:lnTo>
                      <a:pt x="714" y="3737"/>
                    </a:lnTo>
                    <a:lnTo>
                      <a:pt x="772" y="3762"/>
                    </a:lnTo>
                    <a:lnTo>
                      <a:pt x="830" y="3785"/>
                    </a:lnTo>
                    <a:lnTo>
                      <a:pt x="889" y="3808"/>
                    </a:lnTo>
                    <a:lnTo>
                      <a:pt x="947" y="3830"/>
                    </a:lnTo>
                    <a:lnTo>
                      <a:pt x="1005" y="3852"/>
                    </a:lnTo>
                    <a:lnTo>
                      <a:pt x="1063" y="3873"/>
                    </a:lnTo>
                    <a:lnTo>
                      <a:pt x="1179" y="3913"/>
                    </a:lnTo>
                    <a:lnTo>
                      <a:pt x="1237" y="3931"/>
                    </a:lnTo>
                    <a:lnTo>
                      <a:pt x="1295" y="3950"/>
                    </a:lnTo>
                    <a:lnTo>
                      <a:pt x="1413" y="3983"/>
                    </a:lnTo>
                    <a:lnTo>
                      <a:pt x="1471" y="3999"/>
                    </a:lnTo>
                    <a:lnTo>
                      <a:pt x="1530" y="4014"/>
                    </a:lnTo>
                    <a:lnTo>
                      <a:pt x="1589" y="4028"/>
                    </a:lnTo>
                    <a:lnTo>
                      <a:pt x="1648" y="4041"/>
                    </a:lnTo>
                    <a:lnTo>
                      <a:pt x="1707" y="4053"/>
                    </a:lnTo>
                    <a:lnTo>
                      <a:pt x="1767" y="4063"/>
                    </a:lnTo>
                    <a:lnTo>
                      <a:pt x="1827" y="4072"/>
                    </a:lnTo>
                    <a:lnTo>
                      <a:pt x="1887" y="4082"/>
                    </a:lnTo>
                    <a:lnTo>
                      <a:pt x="1953" y="4091"/>
                    </a:lnTo>
                    <a:lnTo>
                      <a:pt x="2020" y="4097"/>
                    </a:lnTo>
                    <a:lnTo>
                      <a:pt x="2086" y="4104"/>
                    </a:lnTo>
                    <a:lnTo>
                      <a:pt x="2151" y="4109"/>
                    </a:lnTo>
                    <a:lnTo>
                      <a:pt x="2217" y="4112"/>
                    </a:lnTo>
                    <a:lnTo>
                      <a:pt x="2282" y="4114"/>
                    </a:lnTo>
                    <a:lnTo>
                      <a:pt x="2347" y="4114"/>
                    </a:lnTo>
                    <a:lnTo>
                      <a:pt x="2411" y="4114"/>
                    </a:lnTo>
                    <a:lnTo>
                      <a:pt x="2476" y="4111"/>
                    </a:lnTo>
                    <a:lnTo>
                      <a:pt x="2541" y="4107"/>
                    </a:lnTo>
                    <a:lnTo>
                      <a:pt x="2606" y="4102"/>
                    </a:lnTo>
                    <a:lnTo>
                      <a:pt x="2671" y="4097"/>
                    </a:lnTo>
                    <a:lnTo>
                      <a:pt x="2737" y="4089"/>
                    </a:lnTo>
                    <a:lnTo>
                      <a:pt x="2802" y="4081"/>
                    </a:lnTo>
                    <a:lnTo>
                      <a:pt x="2867" y="4069"/>
                    </a:lnTo>
                    <a:lnTo>
                      <a:pt x="2931" y="4058"/>
                    </a:lnTo>
                    <a:lnTo>
                      <a:pt x="3003" y="4044"/>
                    </a:lnTo>
                    <a:lnTo>
                      <a:pt x="3076" y="4028"/>
                    </a:lnTo>
                    <a:lnTo>
                      <a:pt x="3149" y="4009"/>
                    </a:lnTo>
                    <a:lnTo>
                      <a:pt x="3220" y="3989"/>
                    </a:lnTo>
                    <a:lnTo>
                      <a:pt x="3293" y="3970"/>
                    </a:lnTo>
                    <a:lnTo>
                      <a:pt x="3366" y="3946"/>
                    </a:lnTo>
                    <a:lnTo>
                      <a:pt x="3440" y="3921"/>
                    </a:lnTo>
                    <a:lnTo>
                      <a:pt x="3513" y="3895"/>
                    </a:lnTo>
                    <a:lnTo>
                      <a:pt x="3549" y="3881"/>
                    </a:lnTo>
                    <a:lnTo>
                      <a:pt x="3586" y="3867"/>
                    </a:lnTo>
                    <a:lnTo>
                      <a:pt x="3659" y="3837"/>
                    </a:lnTo>
                    <a:lnTo>
                      <a:pt x="3732" y="3805"/>
                    </a:lnTo>
                    <a:lnTo>
                      <a:pt x="3807" y="3772"/>
                    </a:lnTo>
                    <a:lnTo>
                      <a:pt x="3881" y="3737"/>
                    </a:lnTo>
                    <a:lnTo>
                      <a:pt x="3918" y="3719"/>
                    </a:lnTo>
                    <a:lnTo>
                      <a:pt x="3954" y="3700"/>
                    </a:lnTo>
                    <a:lnTo>
                      <a:pt x="4031" y="3662"/>
                    </a:lnTo>
                    <a:lnTo>
                      <a:pt x="4105" y="3621"/>
                    </a:lnTo>
                    <a:lnTo>
                      <a:pt x="4190" y="3574"/>
                    </a:lnTo>
                    <a:lnTo>
                      <a:pt x="4273" y="3526"/>
                    </a:lnTo>
                    <a:lnTo>
                      <a:pt x="4355" y="3478"/>
                    </a:lnTo>
                    <a:lnTo>
                      <a:pt x="4433" y="3430"/>
                    </a:lnTo>
                    <a:lnTo>
                      <a:pt x="4511" y="3378"/>
                    </a:lnTo>
                    <a:lnTo>
                      <a:pt x="4551" y="3353"/>
                    </a:lnTo>
                    <a:lnTo>
                      <a:pt x="4589" y="3328"/>
                    </a:lnTo>
                    <a:lnTo>
                      <a:pt x="4664" y="3275"/>
                    </a:lnTo>
                    <a:lnTo>
                      <a:pt x="4738" y="3222"/>
                    </a:lnTo>
                    <a:lnTo>
                      <a:pt x="4893" y="3108"/>
                    </a:lnTo>
                    <a:lnTo>
                      <a:pt x="4967" y="3051"/>
                    </a:lnTo>
                    <a:lnTo>
                      <a:pt x="5042" y="2993"/>
                    </a:lnTo>
                    <a:lnTo>
                      <a:pt x="5187" y="2880"/>
                    </a:lnTo>
                    <a:lnTo>
                      <a:pt x="5326" y="2767"/>
                    </a:lnTo>
                    <a:lnTo>
                      <a:pt x="5459" y="2656"/>
                    </a:lnTo>
                    <a:lnTo>
                      <a:pt x="5587" y="2548"/>
                    </a:lnTo>
                    <a:lnTo>
                      <a:pt x="5708" y="2442"/>
                    </a:lnTo>
                    <a:lnTo>
                      <a:pt x="5821" y="2342"/>
                    </a:lnTo>
                    <a:lnTo>
                      <a:pt x="5927" y="2246"/>
                    </a:lnTo>
                    <a:lnTo>
                      <a:pt x="6025" y="2156"/>
                    </a:lnTo>
                    <a:lnTo>
                      <a:pt x="6115" y="2073"/>
                    </a:lnTo>
                    <a:lnTo>
                      <a:pt x="6196" y="1996"/>
                    </a:lnTo>
                    <a:lnTo>
                      <a:pt x="6268" y="1928"/>
                    </a:lnTo>
                    <a:lnTo>
                      <a:pt x="6329" y="1869"/>
                    </a:lnTo>
                    <a:lnTo>
                      <a:pt x="6379" y="1819"/>
                    </a:lnTo>
                    <a:lnTo>
                      <a:pt x="6419" y="1779"/>
                    </a:lnTo>
                    <a:lnTo>
                      <a:pt x="6475" y="1721"/>
                    </a:lnTo>
                    <a:lnTo>
                      <a:pt x="6515" y="1681"/>
                    </a:lnTo>
                    <a:lnTo>
                      <a:pt x="6539" y="1654"/>
                    </a:lnTo>
                    <a:lnTo>
                      <a:pt x="6550" y="1643"/>
                    </a:lnTo>
                    <a:lnTo>
                      <a:pt x="6554" y="1638"/>
                    </a:lnTo>
                    <a:lnTo>
                      <a:pt x="6597" y="1585"/>
                    </a:lnTo>
                    <a:lnTo>
                      <a:pt x="6640" y="1533"/>
                    </a:lnTo>
                    <a:lnTo>
                      <a:pt x="6685" y="1480"/>
                    </a:lnTo>
                    <a:lnTo>
                      <a:pt x="6733" y="1427"/>
                    </a:lnTo>
                    <a:lnTo>
                      <a:pt x="6781" y="1374"/>
                    </a:lnTo>
                    <a:lnTo>
                      <a:pt x="6831" y="1322"/>
                    </a:lnTo>
                    <a:lnTo>
                      <a:pt x="6882" y="1269"/>
                    </a:lnTo>
                    <a:lnTo>
                      <a:pt x="6935" y="1216"/>
                    </a:lnTo>
                    <a:lnTo>
                      <a:pt x="6990" y="1163"/>
                    </a:lnTo>
                    <a:lnTo>
                      <a:pt x="7047" y="1110"/>
                    </a:lnTo>
                    <a:lnTo>
                      <a:pt x="7103" y="1056"/>
                    </a:lnTo>
                    <a:lnTo>
                      <a:pt x="7161" y="1005"/>
                    </a:lnTo>
                    <a:lnTo>
                      <a:pt x="7221" y="952"/>
                    </a:lnTo>
                    <a:lnTo>
                      <a:pt x="7283" y="899"/>
                    </a:lnTo>
                    <a:lnTo>
                      <a:pt x="7405" y="794"/>
                    </a:lnTo>
                    <a:lnTo>
                      <a:pt x="7470" y="743"/>
                    </a:lnTo>
                    <a:lnTo>
                      <a:pt x="7533" y="689"/>
                    </a:lnTo>
                    <a:lnTo>
                      <a:pt x="7598" y="638"/>
                    </a:lnTo>
                    <a:lnTo>
                      <a:pt x="7665" y="586"/>
                    </a:lnTo>
                    <a:lnTo>
                      <a:pt x="7731" y="537"/>
                    </a:lnTo>
                    <a:lnTo>
                      <a:pt x="7764" y="510"/>
                    </a:lnTo>
                    <a:lnTo>
                      <a:pt x="7797" y="485"/>
                    </a:lnTo>
                    <a:lnTo>
                      <a:pt x="7866" y="435"/>
                    </a:lnTo>
                    <a:lnTo>
                      <a:pt x="7934" y="386"/>
                    </a:lnTo>
                    <a:lnTo>
                      <a:pt x="8002" y="336"/>
                    </a:lnTo>
                    <a:lnTo>
                      <a:pt x="8071" y="286"/>
                    </a:lnTo>
                    <a:lnTo>
                      <a:pt x="8141" y="238"/>
                    </a:lnTo>
                    <a:lnTo>
                      <a:pt x="8211" y="190"/>
                    </a:lnTo>
                    <a:lnTo>
                      <a:pt x="8350" y="93"/>
                    </a:lnTo>
                    <a:lnTo>
                      <a:pt x="8420" y="47"/>
                    </a:lnTo>
                    <a:lnTo>
                      <a:pt x="8490" y="0"/>
                    </a:lnTo>
                    <a:close/>
                  </a:path>
                </a:pathLst>
              </a:custGeom>
              <a:solidFill>
                <a:srgbClr val="6387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-2691441" y="-280452"/>
                <a:ext cx="13327176" cy="8027452"/>
              </a:xfrm>
              <a:custGeom>
                <a:avLst/>
                <a:gdLst/>
                <a:ahLst/>
                <a:cxnLst>
                  <a:cxn ang="0">
                    <a:pos x="261" y="3723"/>
                  </a:cxn>
                  <a:cxn ang="0">
                    <a:pos x="606" y="3914"/>
                  </a:cxn>
                  <a:cxn ang="0">
                    <a:pos x="913" y="4127"/>
                  </a:cxn>
                  <a:cxn ang="0">
                    <a:pos x="1363" y="4487"/>
                  </a:cxn>
                  <a:cxn ang="0">
                    <a:pos x="1735" y="4775"/>
                  </a:cxn>
                  <a:cxn ang="0">
                    <a:pos x="1985" y="4922"/>
                  </a:cxn>
                  <a:cxn ang="0">
                    <a:pos x="2247" y="5019"/>
                  </a:cxn>
                  <a:cxn ang="0">
                    <a:pos x="2533" y="5052"/>
                  </a:cxn>
                  <a:cxn ang="0">
                    <a:pos x="2852" y="5009"/>
                  </a:cxn>
                  <a:cxn ang="0">
                    <a:pos x="3194" y="4883"/>
                  </a:cxn>
                  <a:cxn ang="0">
                    <a:pos x="3474" y="4731"/>
                  </a:cxn>
                  <a:cxn ang="0">
                    <a:pos x="3782" y="4526"/>
                  </a:cxn>
                  <a:cxn ang="0">
                    <a:pos x="4134" y="4255"/>
                  </a:cxn>
                  <a:cxn ang="0">
                    <a:pos x="4516" y="3923"/>
                  </a:cxn>
                  <a:cxn ang="0">
                    <a:pos x="4878" y="3567"/>
                  </a:cxn>
                  <a:cxn ang="0">
                    <a:pos x="5364" y="3019"/>
                  </a:cxn>
                  <a:cxn ang="0">
                    <a:pos x="5743" y="2582"/>
                  </a:cxn>
                  <a:cxn ang="0">
                    <a:pos x="5947" y="2393"/>
                  </a:cxn>
                  <a:cxn ang="0">
                    <a:pos x="6105" y="2282"/>
                  </a:cxn>
                  <a:cxn ang="0">
                    <a:pos x="6296" y="2192"/>
                  </a:cxn>
                  <a:cxn ang="0">
                    <a:pos x="6507" y="2141"/>
                  </a:cxn>
                  <a:cxn ang="0">
                    <a:pos x="6804" y="2127"/>
                  </a:cxn>
                  <a:cxn ang="0">
                    <a:pos x="6994" y="2136"/>
                  </a:cxn>
                  <a:cxn ang="0">
                    <a:pos x="7080" y="2039"/>
                  </a:cxn>
                  <a:cxn ang="0">
                    <a:pos x="7307" y="1691"/>
                  </a:cxn>
                  <a:cxn ang="0">
                    <a:pos x="8018" y="551"/>
                  </a:cxn>
                  <a:cxn ang="0">
                    <a:pos x="8395" y="3"/>
                  </a:cxn>
                  <a:cxn ang="0">
                    <a:pos x="8022" y="553"/>
                  </a:cxn>
                  <a:cxn ang="0">
                    <a:pos x="7581" y="1254"/>
                  </a:cxn>
                  <a:cxn ang="0">
                    <a:pos x="7170" y="1918"/>
                  </a:cxn>
                  <a:cxn ang="0">
                    <a:pos x="7028" y="2111"/>
                  </a:cxn>
                  <a:cxn ang="0">
                    <a:pos x="6975" y="2146"/>
                  </a:cxn>
                  <a:cxn ang="0">
                    <a:pos x="6648" y="2131"/>
                  </a:cxn>
                  <a:cxn ang="0">
                    <a:pos x="6421" y="2161"/>
                  </a:cxn>
                  <a:cxn ang="0">
                    <a:pos x="6191" y="2240"/>
                  </a:cxn>
                  <a:cxn ang="0">
                    <a:pos x="6027" y="2337"/>
                  </a:cxn>
                  <a:cxn ang="0">
                    <a:pos x="5848" y="2486"/>
                  </a:cxn>
                  <a:cxn ang="0">
                    <a:pos x="5643" y="2697"/>
                  </a:cxn>
                  <a:cxn ang="0">
                    <a:pos x="5109" y="3321"/>
                  </a:cxn>
                  <a:cxn ang="0">
                    <a:pos x="4796" y="3655"/>
                  </a:cxn>
                  <a:cxn ang="0">
                    <a:pos x="4519" y="3924"/>
                  </a:cxn>
                  <a:cxn ang="0">
                    <a:pos x="4077" y="4306"/>
                  </a:cxn>
                  <a:cxn ang="0">
                    <a:pos x="3732" y="4569"/>
                  </a:cxn>
                  <a:cxn ang="0">
                    <a:pos x="3428" y="4765"/>
                  </a:cxn>
                  <a:cxn ang="0">
                    <a:pos x="3152" y="4906"/>
                  </a:cxn>
                  <a:cxn ang="0">
                    <a:pos x="2797" y="5025"/>
                  </a:cxn>
                  <a:cxn ang="0">
                    <a:pos x="2483" y="5057"/>
                  </a:cxn>
                  <a:cxn ang="0">
                    <a:pos x="2201" y="5012"/>
                  </a:cxn>
                  <a:cxn ang="0">
                    <a:pos x="1941" y="4904"/>
                  </a:cxn>
                  <a:cxn ang="0">
                    <a:pos x="1692" y="4750"/>
                  </a:cxn>
                  <a:cxn ang="0">
                    <a:pos x="1274" y="4421"/>
                  </a:cxn>
                  <a:cxn ang="0">
                    <a:pos x="862" y="4095"/>
                  </a:cxn>
                  <a:cxn ang="0">
                    <a:pos x="493" y="3851"/>
                  </a:cxn>
                  <a:cxn ang="0">
                    <a:pos x="133" y="3670"/>
                  </a:cxn>
                </a:cxnLst>
                <a:rect l="0" t="0" r="r" b="b"/>
                <a:pathLst>
                  <a:path w="8395" h="5057">
                    <a:moveTo>
                      <a:pt x="0" y="3617"/>
                    </a:moveTo>
                    <a:lnTo>
                      <a:pt x="2" y="3612"/>
                    </a:lnTo>
                    <a:lnTo>
                      <a:pt x="70" y="3639"/>
                    </a:lnTo>
                    <a:lnTo>
                      <a:pt x="134" y="3665"/>
                    </a:lnTo>
                    <a:lnTo>
                      <a:pt x="198" y="3693"/>
                    </a:lnTo>
                    <a:lnTo>
                      <a:pt x="261" y="3723"/>
                    </a:lnTo>
                    <a:lnTo>
                      <a:pt x="322" y="3753"/>
                    </a:lnTo>
                    <a:lnTo>
                      <a:pt x="380" y="3783"/>
                    </a:lnTo>
                    <a:lnTo>
                      <a:pt x="440" y="3816"/>
                    </a:lnTo>
                    <a:lnTo>
                      <a:pt x="497" y="3848"/>
                    </a:lnTo>
                    <a:lnTo>
                      <a:pt x="553" y="3881"/>
                    </a:lnTo>
                    <a:lnTo>
                      <a:pt x="606" y="3914"/>
                    </a:lnTo>
                    <a:lnTo>
                      <a:pt x="661" y="3949"/>
                    </a:lnTo>
                    <a:lnTo>
                      <a:pt x="712" y="3984"/>
                    </a:lnTo>
                    <a:lnTo>
                      <a:pt x="764" y="4019"/>
                    </a:lnTo>
                    <a:lnTo>
                      <a:pt x="815" y="4056"/>
                    </a:lnTo>
                    <a:lnTo>
                      <a:pt x="865" y="4090"/>
                    </a:lnTo>
                    <a:lnTo>
                      <a:pt x="913" y="4127"/>
                    </a:lnTo>
                    <a:lnTo>
                      <a:pt x="962" y="4163"/>
                    </a:lnTo>
                    <a:lnTo>
                      <a:pt x="1008" y="4200"/>
                    </a:lnTo>
                    <a:lnTo>
                      <a:pt x="1101" y="4273"/>
                    </a:lnTo>
                    <a:lnTo>
                      <a:pt x="1189" y="4346"/>
                    </a:lnTo>
                    <a:lnTo>
                      <a:pt x="1277" y="4418"/>
                    </a:lnTo>
                    <a:lnTo>
                      <a:pt x="1363" y="4487"/>
                    </a:lnTo>
                    <a:lnTo>
                      <a:pt x="1447" y="4555"/>
                    </a:lnTo>
                    <a:lnTo>
                      <a:pt x="1530" y="4622"/>
                    </a:lnTo>
                    <a:lnTo>
                      <a:pt x="1613" y="4685"/>
                    </a:lnTo>
                    <a:lnTo>
                      <a:pt x="1654" y="4717"/>
                    </a:lnTo>
                    <a:lnTo>
                      <a:pt x="1694" y="4746"/>
                    </a:lnTo>
                    <a:lnTo>
                      <a:pt x="1735" y="4775"/>
                    </a:lnTo>
                    <a:lnTo>
                      <a:pt x="1777" y="4801"/>
                    </a:lnTo>
                    <a:lnTo>
                      <a:pt x="1819" y="4828"/>
                    </a:lnTo>
                    <a:lnTo>
                      <a:pt x="1860" y="4854"/>
                    </a:lnTo>
                    <a:lnTo>
                      <a:pt x="1902" y="4878"/>
                    </a:lnTo>
                    <a:lnTo>
                      <a:pt x="1943" y="4901"/>
                    </a:lnTo>
                    <a:lnTo>
                      <a:pt x="1985" y="4922"/>
                    </a:lnTo>
                    <a:lnTo>
                      <a:pt x="2028" y="4942"/>
                    </a:lnTo>
                    <a:lnTo>
                      <a:pt x="2071" y="4961"/>
                    </a:lnTo>
                    <a:lnTo>
                      <a:pt x="2114" y="4977"/>
                    </a:lnTo>
                    <a:lnTo>
                      <a:pt x="2157" y="4994"/>
                    </a:lnTo>
                    <a:lnTo>
                      <a:pt x="2202" y="5007"/>
                    </a:lnTo>
                    <a:lnTo>
                      <a:pt x="2247" y="5019"/>
                    </a:lnTo>
                    <a:lnTo>
                      <a:pt x="2294" y="5030"/>
                    </a:lnTo>
                    <a:lnTo>
                      <a:pt x="2340" y="5039"/>
                    </a:lnTo>
                    <a:lnTo>
                      <a:pt x="2387" y="5045"/>
                    </a:lnTo>
                    <a:lnTo>
                      <a:pt x="2435" y="5050"/>
                    </a:lnTo>
                    <a:lnTo>
                      <a:pt x="2483" y="5052"/>
                    </a:lnTo>
                    <a:lnTo>
                      <a:pt x="2533" y="5052"/>
                    </a:lnTo>
                    <a:lnTo>
                      <a:pt x="2584" y="5050"/>
                    </a:lnTo>
                    <a:lnTo>
                      <a:pt x="2636" y="5047"/>
                    </a:lnTo>
                    <a:lnTo>
                      <a:pt x="2687" y="5040"/>
                    </a:lnTo>
                    <a:lnTo>
                      <a:pt x="2742" y="5032"/>
                    </a:lnTo>
                    <a:lnTo>
                      <a:pt x="2797" y="5022"/>
                    </a:lnTo>
                    <a:lnTo>
                      <a:pt x="2852" y="5009"/>
                    </a:lnTo>
                    <a:lnTo>
                      <a:pt x="2910" y="4992"/>
                    </a:lnTo>
                    <a:lnTo>
                      <a:pt x="2968" y="4974"/>
                    </a:lnTo>
                    <a:lnTo>
                      <a:pt x="3028" y="4952"/>
                    </a:lnTo>
                    <a:lnTo>
                      <a:pt x="3087" y="4929"/>
                    </a:lnTo>
                    <a:lnTo>
                      <a:pt x="3150" y="4903"/>
                    </a:lnTo>
                    <a:lnTo>
                      <a:pt x="3194" y="4883"/>
                    </a:lnTo>
                    <a:lnTo>
                      <a:pt x="3239" y="4861"/>
                    </a:lnTo>
                    <a:lnTo>
                      <a:pt x="3285" y="4838"/>
                    </a:lnTo>
                    <a:lnTo>
                      <a:pt x="3330" y="4813"/>
                    </a:lnTo>
                    <a:lnTo>
                      <a:pt x="3378" y="4788"/>
                    </a:lnTo>
                    <a:lnTo>
                      <a:pt x="3425" y="4760"/>
                    </a:lnTo>
                    <a:lnTo>
                      <a:pt x="3474" y="4731"/>
                    </a:lnTo>
                    <a:lnTo>
                      <a:pt x="3523" y="4702"/>
                    </a:lnTo>
                    <a:lnTo>
                      <a:pt x="3574" y="4668"/>
                    </a:lnTo>
                    <a:lnTo>
                      <a:pt x="3624" y="4635"/>
                    </a:lnTo>
                    <a:lnTo>
                      <a:pt x="3675" y="4600"/>
                    </a:lnTo>
                    <a:lnTo>
                      <a:pt x="3728" y="4564"/>
                    </a:lnTo>
                    <a:lnTo>
                      <a:pt x="3782" y="4526"/>
                    </a:lnTo>
                    <a:lnTo>
                      <a:pt x="3836" y="4486"/>
                    </a:lnTo>
                    <a:lnTo>
                      <a:pt x="3893" y="4446"/>
                    </a:lnTo>
                    <a:lnTo>
                      <a:pt x="3948" y="4403"/>
                    </a:lnTo>
                    <a:lnTo>
                      <a:pt x="4012" y="4353"/>
                    </a:lnTo>
                    <a:lnTo>
                      <a:pt x="4074" y="4303"/>
                    </a:lnTo>
                    <a:lnTo>
                      <a:pt x="4134" y="4255"/>
                    </a:lnTo>
                    <a:lnTo>
                      <a:pt x="4193" y="4205"/>
                    </a:lnTo>
                    <a:lnTo>
                      <a:pt x="4306" y="4109"/>
                    </a:lnTo>
                    <a:lnTo>
                      <a:pt x="4361" y="4062"/>
                    </a:lnTo>
                    <a:lnTo>
                      <a:pt x="4414" y="4016"/>
                    </a:lnTo>
                    <a:lnTo>
                      <a:pt x="4466" y="3968"/>
                    </a:lnTo>
                    <a:lnTo>
                      <a:pt x="4516" y="3923"/>
                    </a:lnTo>
                    <a:lnTo>
                      <a:pt x="4565" y="3876"/>
                    </a:lnTo>
                    <a:lnTo>
                      <a:pt x="4614" y="3830"/>
                    </a:lnTo>
                    <a:lnTo>
                      <a:pt x="4707" y="3740"/>
                    </a:lnTo>
                    <a:lnTo>
                      <a:pt x="4793" y="3652"/>
                    </a:lnTo>
                    <a:lnTo>
                      <a:pt x="4836" y="3609"/>
                    </a:lnTo>
                    <a:lnTo>
                      <a:pt x="4878" y="3567"/>
                    </a:lnTo>
                    <a:lnTo>
                      <a:pt x="4957" y="3483"/>
                    </a:lnTo>
                    <a:lnTo>
                      <a:pt x="5032" y="3400"/>
                    </a:lnTo>
                    <a:lnTo>
                      <a:pt x="5105" y="3320"/>
                    </a:lnTo>
                    <a:lnTo>
                      <a:pt x="5173" y="3240"/>
                    </a:lnTo>
                    <a:lnTo>
                      <a:pt x="5240" y="3164"/>
                    </a:lnTo>
                    <a:lnTo>
                      <a:pt x="5364" y="3019"/>
                    </a:lnTo>
                    <a:lnTo>
                      <a:pt x="5479" y="2881"/>
                    </a:lnTo>
                    <a:lnTo>
                      <a:pt x="5589" y="2755"/>
                    </a:lnTo>
                    <a:lnTo>
                      <a:pt x="5640" y="2695"/>
                    </a:lnTo>
                    <a:lnTo>
                      <a:pt x="5692" y="2637"/>
                    </a:lnTo>
                    <a:lnTo>
                      <a:pt x="5718" y="2611"/>
                    </a:lnTo>
                    <a:lnTo>
                      <a:pt x="5743" y="2582"/>
                    </a:lnTo>
                    <a:lnTo>
                      <a:pt x="5794" y="2531"/>
                    </a:lnTo>
                    <a:lnTo>
                      <a:pt x="5819" y="2506"/>
                    </a:lnTo>
                    <a:lnTo>
                      <a:pt x="5844" y="2483"/>
                    </a:lnTo>
                    <a:lnTo>
                      <a:pt x="5896" y="2436"/>
                    </a:lnTo>
                    <a:lnTo>
                      <a:pt x="5921" y="2415"/>
                    </a:lnTo>
                    <a:lnTo>
                      <a:pt x="5947" y="2393"/>
                    </a:lnTo>
                    <a:lnTo>
                      <a:pt x="5972" y="2373"/>
                    </a:lnTo>
                    <a:lnTo>
                      <a:pt x="5999" y="2353"/>
                    </a:lnTo>
                    <a:lnTo>
                      <a:pt x="6025" y="2333"/>
                    </a:lnTo>
                    <a:lnTo>
                      <a:pt x="6052" y="2315"/>
                    </a:lnTo>
                    <a:lnTo>
                      <a:pt x="6078" y="2298"/>
                    </a:lnTo>
                    <a:lnTo>
                      <a:pt x="6105" y="2282"/>
                    </a:lnTo>
                    <a:lnTo>
                      <a:pt x="6133" y="2265"/>
                    </a:lnTo>
                    <a:lnTo>
                      <a:pt x="6162" y="2250"/>
                    </a:lnTo>
                    <a:lnTo>
                      <a:pt x="6190" y="2237"/>
                    </a:lnTo>
                    <a:lnTo>
                      <a:pt x="6220" y="2222"/>
                    </a:lnTo>
                    <a:lnTo>
                      <a:pt x="6258" y="2207"/>
                    </a:lnTo>
                    <a:lnTo>
                      <a:pt x="6296" y="2192"/>
                    </a:lnTo>
                    <a:lnTo>
                      <a:pt x="6336" y="2179"/>
                    </a:lnTo>
                    <a:lnTo>
                      <a:pt x="6377" y="2167"/>
                    </a:lnTo>
                    <a:lnTo>
                      <a:pt x="6419" y="2157"/>
                    </a:lnTo>
                    <a:lnTo>
                      <a:pt x="6462" y="2147"/>
                    </a:lnTo>
                    <a:lnTo>
                      <a:pt x="6484" y="2144"/>
                    </a:lnTo>
                    <a:lnTo>
                      <a:pt x="6507" y="2141"/>
                    </a:lnTo>
                    <a:lnTo>
                      <a:pt x="6552" y="2134"/>
                    </a:lnTo>
                    <a:lnTo>
                      <a:pt x="6600" y="2129"/>
                    </a:lnTo>
                    <a:lnTo>
                      <a:pt x="6648" y="2127"/>
                    </a:lnTo>
                    <a:lnTo>
                      <a:pt x="6700" y="2126"/>
                    </a:lnTo>
                    <a:lnTo>
                      <a:pt x="6751" y="2126"/>
                    </a:lnTo>
                    <a:lnTo>
                      <a:pt x="6804" y="2127"/>
                    </a:lnTo>
                    <a:lnTo>
                      <a:pt x="6859" y="2131"/>
                    </a:lnTo>
                    <a:lnTo>
                      <a:pt x="6917" y="2136"/>
                    </a:lnTo>
                    <a:lnTo>
                      <a:pt x="6975" y="2142"/>
                    </a:lnTo>
                    <a:lnTo>
                      <a:pt x="6980" y="2141"/>
                    </a:lnTo>
                    <a:lnTo>
                      <a:pt x="6987" y="2139"/>
                    </a:lnTo>
                    <a:lnTo>
                      <a:pt x="6994" y="2136"/>
                    </a:lnTo>
                    <a:lnTo>
                      <a:pt x="7000" y="2131"/>
                    </a:lnTo>
                    <a:lnTo>
                      <a:pt x="7009" y="2124"/>
                    </a:lnTo>
                    <a:lnTo>
                      <a:pt x="7017" y="2116"/>
                    </a:lnTo>
                    <a:lnTo>
                      <a:pt x="7035" y="2096"/>
                    </a:lnTo>
                    <a:lnTo>
                      <a:pt x="7057" y="2071"/>
                    </a:lnTo>
                    <a:lnTo>
                      <a:pt x="7080" y="2039"/>
                    </a:lnTo>
                    <a:lnTo>
                      <a:pt x="7107" y="2003"/>
                    </a:lnTo>
                    <a:lnTo>
                      <a:pt x="7135" y="1961"/>
                    </a:lnTo>
                    <a:lnTo>
                      <a:pt x="7166" y="1916"/>
                    </a:lnTo>
                    <a:lnTo>
                      <a:pt x="7198" y="1867"/>
                    </a:lnTo>
                    <a:lnTo>
                      <a:pt x="7233" y="1812"/>
                    </a:lnTo>
                    <a:lnTo>
                      <a:pt x="7307" y="1691"/>
                    </a:lnTo>
                    <a:lnTo>
                      <a:pt x="7480" y="1410"/>
                    </a:lnTo>
                    <a:lnTo>
                      <a:pt x="7679" y="1086"/>
                    </a:lnTo>
                    <a:lnTo>
                      <a:pt x="7787" y="912"/>
                    </a:lnTo>
                    <a:lnTo>
                      <a:pt x="7844" y="824"/>
                    </a:lnTo>
                    <a:lnTo>
                      <a:pt x="7900" y="732"/>
                    </a:lnTo>
                    <a:lnTo>
                      <a:pt x="8018" y="551"/>
                    </a:lnTo>
                    <a:lnTo>
                      <a:pt x="8078" y="458"/>
                    </a:lnTo>
                    <a:lnTo>
                      <a:pt x="8140" y="367"/>
                    </a:lnTo>
                    <a:lnTo>
                      <a:pt x="8264" y="183"/>
                    </a:lnTo>
                    <a:lnTo>
                      <a:pt x="8327" y="91"/>
                    </a:lnTo>
                    <a:lnTo>
                      <a:pt x="8392" y="0"/>
                    </a:lnTo>
                    <a:lnTo>
                      <a:pt x="8395" y="3"/>
                    </a:lnTo>
                    <a:lnTo>
                      <a:pt x="8331" y="93"/>
                    </a:lnTo>
                    <a:lnTo>
                      <a:pt x="8267" y="184"/>
                    </a:lnTo>
                    <a:lnTo>
                      <a:pt x="8204" y="277"/>
                    </a:lnTo>
                    <a:lnTo>
                      <a:pt x="8143" y="369"/>
                    </a:lnTo>
                    <a:lnTo>
                      <a:pt x="8081" y="462"/>
                    </a:lnTo>
                    <a:lnTo>
                      <a:pt x="8022" y="553"/>
                    </a:lnTo>
                    <a:lnTo>
                      <a:pt x="7962" y="644"/>
                    </a:lnTo>
                    <a:lnTo>
                      <a:pt x="7904" y="736"/>
                    </a:lnTo>
                    <a:lnTo>
                      <a:pt x="7791" y="915"/>
                    </a:lnTo>
                    <a:lnTo>
                      <a:pt x="7683" y="1088"/>
                    </a:lnTo>
                    <a:lnTo>
                      <a:pt x="7631" y="1172"/>
                    </a:lnTo>
                    <a:lnTo>
                      <a:pt x="7581" y="1254"/>
                    </a:lnTo>
                    <a:lnTo>
                      <a:pt x="7485" y="1412"/>
                    </a:lnTo>
                    <a:lnTo>
                      <a:pt x="7312" y="1694"/>
                    </a:lnTo>
                    <a:lnTo>
                      <a:pt x="7274" y="1755"/>
                    </a:lnTo>
                    <a:lnTo>
                      <a:pt x="7236" y="1813"/>
                    </a:lnTo>
                    <a:lnTo>
                      <a:pt x="7203" y="1868"/>
                    </a:lnTo>
                    <a:lnTo>
                      <a:pt x="7170" y="1918"/>
                    </a:lnTo>
                    <a:lnTo>
                      <a:pt x="7138" y="1965"/>
                    </a:lnTo>
                    <a:lnTo>
                      <a:pt x="7110" y="2006"/>
                    </a:lnTo>
                    <a:lnTo>
                      <a:pt x="7083" y="2043"/>
                    </a:lnTo>
                    <a:lnTo>
                      <a:pt x="7060" y="2073"/>
                    </a:lnTo>
                    <a:lnTo>
                      <a:pt x="7038" y="2099"/>
                    </a:lnTo>
                    <a:lnTo>
                      <a:pt x="7028" y="2111"/>
                    </a:lnTo>
                    <a:lnTo>
                      <a:pt x="7018" y="2119"/>
                    </a:lnTo>
                    <a:lnTo>
                      <a:pt x="7002" y="2134"/>
                    </a:lnTo>
                    <a:lnTo>
                      <a:pt x="6995" y="2139"/>
                    </a:lnTo>
                    <a:lnTo>
                      <a:pt x="6989" y="2144"/>
                    </a:lnTo>
                    <a:lnTo>
                      <a:pt x="6982" y="2146"/>
                    </a:lnTo>
                    <a:lnTo>
                      <a:pt x="6975" y="2146"/>
                    </a:lnTo>
                    <a:lnTo>
                      <a:pt x="6916" y="2139"/>
                    </a:lnTo>
                    <a:lnTo>
                      <a:pt x="6859" y="2134"/>
                    </a:lnTo>
                    <a:lnTo>
                      <a:pt x="6804" y="2132"/>
                    </a:lnTo>
                    <a:lnTo>
                      <a:pt x="6751" y="2129"/>
                    </a:lnTo>
                    <a:lnTo>
                      <a:pt x="6700" y="2129"/>
                    </a:lnTo>
                    <a:lnTo>
                      <a:pt x="6648" y="2131"/>
                    </a:lnTo>
                    <a:lnTo>
                      <a:pt x="6600" y="2134"/>
                    </a:lnTo>
                    <a:lnTo>
                      <a:pt x="6553" y="2139"/>
                    </a:lnTo>
                    <a:lnTo>
                      <a:pt x="6507" y="2144"/>
                    </a:lnTo>
                    <a:lnTo>
                      <a:pt x="6485" y="2149"/>
                    </a:lnTo>
                    <a:lnTo>
                      <a:pt x="6464" y="2152"/>
                    </a:lnTo>
                    <a:lnTo>
                      <a:pt x="6421" y="2161"/>
                    </a:lnTo>
                    <a:lnTo>
                      <a:pt x="6377" y="2172"/>
                    </a:lnTo>
                    <a:lnTo>
                      <a:pt x="6338" y="2184"/>
                    </a:lnTo>
                    <a:lnTo>
                      <a:pt x="6298" y="2197"/>
                    </a:lnTo>
                    <a:lnTo>
                      <a:pt x="6259" y="2210"/>
                    </a:lnTo>
                    <a:lnTo>
                      <a:pt x="6221" y="2227"/>
                    </a:lnTo>
                    <a:lnTo>
                      <a:pt x="6191" y="2240"/>
                    </a:lnTo>
                    <a:lnTo>
                      <a:pt x="6163" y="2255"/>
                    </a:lnTo>
                    <a:lnTo>
                      <a:pt x="6135" y="2270"/>
                    </a:lnTo>
                    <a:lnTo>
                      <a:pt x="6108" y="2285"/>
                    </a:lnTo>
                    <a:lnTo>
                      <a:pt x="6080" y="2302"/>
                    </a:lnTo>
                    <a:lnTo>
                      <a:pt x="6054" y="2320"/>
                    </a:lnTo>
                    <a:lnTo>
                      <a:pt x="6027" y="2337"/>
                    </a:lnTo>
                    <a:lnTo>
                      <a:pt x="6002" y="2357"/>
                    </a:lnTo>
                    <a:lnTo>
                      <a:pt x="5975" y="2376"/>
                    </a:lnTo>
                    <a:lnTo>
                      <a:pt x="5949" y="2396"/>
                    </a:lnTo>
                    <a:lnTo>
                      <a:pt x="5924" y="2418"/>
                    </a:lnTo>
                    <a:lnTo>
                      <a:pt x="5899" y="2440"/>
                    </a:lnTo>
                    <a:lnTo>
                      <a:pt x="5848" y="2486"/>
                    </a:lnTo>
                    <a:lnTo>
                      <a:pt x="5823" y="2509"/>
                    </a:lnTo>
                    <a:lnTo>
                      <a:pt x="5798" y="2534"/>
                    </a:lnTo>
                    <a:lnTo>
                      <a:pt x="5771" y="2559"/>
                    </a:lnTo>
                    <a:lnTo>
                      <a:pt x="5746" y="2586"/>
                    </a:lnTo>
                    <a:lnTo>
                      <a:pt x="5695" y="2641"/>
                    </a:lnTo>
                    <a:lnTo>
                      <a:pt x="5643" y="2697"/>
                    </a:lnTo>
                    <a:lnTo>
                      <a:pt x="5592" y="2757"/>
                    </a:lnTo>
                    <a:lnTo>
                      <a:pt x="5482" y="2885"/>
                    </a:lnTo>
                    <a:lnTo>
                      <a:pt x="5368" y="3021"/>
                    </a:lnTo>
                    <a:lnTo>
                      <a:pt x="5243" y="3167"/>
                    </a:lnTo>
                    <a:lnTo>
                      <a:pt x="5177" y="3243"/>
                    </a:lnTo>
                    <a:lnTo>
                      <a:pt x="5109" y="3321"/>
                    </a:lnTo>
                    <a:lnTo>
                      <a:pt x="5035" y="3403"/>
                    </a:lnTo>
                    <a:lnTo>
                      <a:pt x="4961" y="3486"/>
                    </a:lnTo>
                    <a:lnTo>
                      <a:pt x="4921" y="3527"/>
                    </a:lnTo>
                    <a:lnTo>
                      <a:pt x="4881" y="3569"/>
                    </a:lnTo>
                    <a:lnTo>
                      <a:pt x="4840" y="3612"/>
                    </a:lnTo>
                    <a:lnTo>
                      <a:pt x="4796" y="3655"/>
                    </a:lnTo>
                    <a:lnTo>
                      <a:pt x="4753" y="3700"/>
                    </a:lnTo>
                    <a:lnTo>
                      <a:pt x="4710" y="3743"/>
                    </a:lnTo>
                    <a:lnTo>
                      <a:pt x="4663" y="3788"/>
                    </a:lnTo>
                    <a:lnTo>
                      <a:pt x="4617" y="3833"/>
                    </a:lnTo>
                    <a:lnTo>
                      <a:pt x="4569" y="3879"/>
                    </a:lnTo>
                    <a:lnTo>
                      <a:pt x="4519" y="3924"/>
                    </a:lnTo>
                    <a:lnTo>
                      <a:pt x="4469" y="3971"/>
                    </a:lnTo>
                    <a:lnTo>
                      <a:pt x="4418" y="4019"/>
                    </a:lnTo>
                    <a:lnTo>
                      <a:pt x="4310" y="4114"/>
                    </a:lnTo>
                    <a:lnTo>
                      <a:pt x="4195" y="4208"/>
                    </a:lnTo>
                    <a:lnTo>
                      <a:pt x="4137" y="4258"/>
                    </a:lnTo>
                    <a:lnTo>
                      <a:pt x="4077" y="4306"/>
                    </a:lnTo>
                    <a:lnTo>
                      <a:pt x="4014" y="4356"/>
                    </a:lnTo>
                    <a:lnTo>
                      <a:pt x="3951" y="4406"/>
                    </a:lnTo>
                    <a:lnTo>
                      <a:pt x="3895" y="4449"/>
                    </a:lnTo>
                    <a:lnTo>
                      <a:pt x="3840" y="4491"/>
                    </a:lnTo>
                    <a:lnTo>
                      <a:pt x="3785" y="4531"/>
                    </a:lnTo>
                    <a:lnTo>
                      <a:pt x="3732" y="4569"/>
                    </a:lnTo>
                    <a:lnTo>
                      <a:pt x="3679" y="4605"/>
                    </a:lnTo>
                    <a:lnTo>
                      <a:pt x="3627" y="4640"/>
                    </a:lnTo>
                    <a:lnTo>
                      <a:pt x="3576" y="4673"/>
                    </a:lnTo>
                    <a:lnTo>
                      <a:pt x="3526" y="4705"/>
                    </a:lnTo>
                    <a:lnTo>
                      <a:pt x="3476" y="4735"/>
                    </a:lnTo>
                    <a:lnTo>
                      <a:pt x="3428" y="4765"/>
                    </a:lnTo>
                    <a:lnTo>
                      <a:pt x="3380" y="4791"/>
                    </a:lnTo>
                    <a:lnTo>
                      <a:pt x="3333" y="4818"/>
                    </a:lnTo>
                    <a:lnTo>
                      <a:pt x="3287" y="4841"/>
                    </a:lnTo>
                    <a:lnTo>
                      <a:pt x="3240" y="4864"/>
                    </a:lnTo>
                    <a:lnTo>
                      <a:pt x="3195" y="4886"/>
                    </a:lnTo>
                    <a:lnTo>
                      <a:pt x="3152" y="4906"/>
                    </a:lnTo>
                    <a:lnTo>
                      <a:pt x="3089" y="4932"/>
                    </a:lnTo>
                    <a:lnTo>
                      <a:pt x="3028" y="4957"/>
                    </a:lnTo>
                    <a:lnTo>
                      <a:pt x="2968" y="4977"/>
                    </a:lnTo>
                    <a:lnTo>
                      <a:pt x="2910" y="4997"/>
                    </a:lnTo>
                    <a:lnTo>
                      <a:pt x="2853" y="5012"/>
                    </a:lnTo>
                    <a:lnTo>
                      <a:pt x="2797" y="5025"/>
                    </a:lnTo>
                    <a:lnTo>
                      <a:pt x="2742" y="5037"/>
                    </a:lnTo>
                    <a:lnTo>
                      <a:pt x="2687" y="5045"/>
                    </a:lnTo>
                    <a:lnTo>
                      <a:pt x="2636" y="5052"/>
                    </a:lnTo>
                    <a:lnTo>
                      <a:pt x="2584" y="5055"/>
                    </a:lnTo>
                    <a:lnTo>
                      <a:pt x="2533" y="5057"/>
                    </a:lnTo>
                    <a:lnTo>
                      <a:pt x="2483" y="5057"/>
                    </a:lnTo>
                    <a:lnTo>
                      <a:pt x="2435" y="5054"/>
                    </a:lnTo>
                    <a:lnTo>
                      <a:pt x="2387" y="5049"/>
                    </a:lnTo>
                    <a:lnTo>
                      <a:pt x="2338" y="5042"/>
                    </a:lnTo>
                    <a:lnTo>
                      <a:pt x="2292" y="5034"/>
                    </a:lnTo>
                    <a:lnTo>
                      <a:pt x="2247" y="5024"/>
                    </a:lnTo>
                    <a:lnTo>
                      <a:pt x="2201" y="5012"/>
                    </a:lnTo>
                    <a:lnTo>
                      <a:pt x="2157" y="4997"/>
                    </a:lnTo>
                    <a:lnTo>
                      <a:pt x="2112" y="4982"/>
                    </a:lnTo>
                    <a:lnTo>
                      <a:pt x="2069" y="4966"/>
                    </a:lnTo>
                    <a:lnTo>
                      <a:pt x="2026" y="4946"/>
                    </a:lnTo>
                    <a:lnTo>
                      <a:pt x="1983" y="4926"/>
                    </a:lnTo>
                    <a:lnTo>
                      <a:pt x="1941" y="4904"/>
                    </a:lnTo>
                    <a:lnTo>
                      <a:pt x="1898" y="4883"/>
                    </a:lnTo>
                    <a:lnTo>
                      <a:pt x="1857" y="4858"/>
                    </a:lnTo>
                    <a:lnTo>
                      <a:pt x="1815" y="4833"/>
                    </a:lnTo>
                    <a:lnTo>
                      <a:pt x="1774" y="4806"/>
                    </a:lnTo>
                    <a:lnTo>
                      <a:pt x="1734" y="4778"/>
                    </a:lnTo>
                    <a:lnTo>
                      <a:pt x="1692" y="4750"/>
                    </a:lnTo>
                    <a:lnTo>
                      <a:pt x="1651" y="4720"/>
                    </a:lnTo>
                    <a:lnTo>
                      <a:pt x="1609" y="4690"/>
                    </a:lnTo>
                    <a:lnTo>
                      <a:pt x="1528" y="4627"/>
                    </a:lnTo>
                    <a:lnTo>
                      <a:pt x="1445" y="4560"/>
                    </a:lnTo>
                    <a:lnTo>
                      <a:pt x="1360" y="4491"/>
                    </a:lnTo>
                    <a:lnTo>
                      <a:pt x="1274" y="4421"/>
                    </a:lnTo>
                    <a:lnTo>
                      <a:pt x="1187" y="4349"/>
                    </a:lnTo>
                    <a:lnTo>
                      <a:pt x="1098" y="4276"/>
                    </a:lnTo>
                    <a:lnTo>
                      <a:pt x="1005" y="4203"/>
                    </a:lnTo>
                    <a:lnTo>
                      <a:pt x="958" y="4167"/>
                    </a:lnTo>
                    <a:lnTo>
                      <a:pt x="910" y="4130"/>
                    </a:lnTo>
                    <a:lnTo>
                      <a:pt x="862" y="4095"/>
                    </a:lnTo>
                    <a:lnTo>
                      <a:pt x="812" y="4059"/>
                    </a:lnTo>
                    <a:lnTo>
                      <a:pt x="711" y="3987"/>
                    </a:lnTo>
                    <a:lnTo>
                      <a:pt x="658" y="3953"/>
                    </a:lnTo>
                    <a:lnTo>
                      <a:pt x="604" y="3919"/>
                    </a:lnTo>
                    <a:lnTo>
                      <a:pt x="550" y="3884"/>
                    </a:lnTo>
                    <a:lnTo>
                      <a:pt x="493" y="3851"/>
                    </a:lnTo>
                    <a:lnTo>
                      <a:pt x="437" y="3820"/>
                    </a:lnTo>
                    <a:lnTo>
                      <a:pt x="379" y="3788"/>
                    </a:lnTo>
                    <a:lnTo>
                      <a:pt x="319" y="3757"/>
                    </a:lnTo>
                    <a:lnTo>
                      <a:pt x="259" y="3727"/>
                    </a:lnTo>
                    <a:lnTo>
                      <a:pt x="196" y="3697"/>
                    </a:lnTo>
                    <a:lnTo>
                      <a:pt x="133" y="3670"/>
                    </a:lnTo>
                    <a:lnTo>
                      <a:pt x="68" y="3642"/>
                    </a:lnTo>
                    <a:lnTo>
                      <a:pt x="0" y="3617"/>
                    </a:lnTo>
                    <a:close/>
                  </a:path>
                </a:pathLst>
              </a:custGeom>
              <a:solidFill>
                <a:srgbClr val="6387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</p:grpSp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5560280" y="4771007"/>
              <a:ext cx="747698" cy="430939"/>
            </a:xfrm>
            <a:custGeom>
              <a:avLst/>
              <a:gdLst/>
              <a:ahLst/>
              <a:cxnLst>
                <a:cxn ang="0">
                  <a:pos x="462" y="141"/>
                </a:cxn>
                <a:cxn ang="0">
                  <a:pos x="442" y="171"/>
                </a:cxn>
                <a:cxn ang="0">
                  <a:pos x="419" y="196"/>
                </a:cxn>
                <a:cxn ang="0">
                  <a:pos x="392" y="219"/>
                </a:cxn>
                <a:cxn ang="0">
                  <a:pos x="362" y="237"/>
                </a:cxn>
                <a:cxn ang="0">
                  <a:pos x="331" y="252"/>
                </a:cxn>
                <a:cxn ang="0">
                  <a:pos x="296" y="264"/>
                </a:cxn>
                <a:cxn ang="0">
                  <a:pos x="259" y="271"/>
                </a:cxn>
                <a:cxn ang="0">
                  <a:pos x="221" y="272"/>
                </a:cxn>
                <a:cxn ang="0">
                  <a:pos x="185" y="269"/>
                </a:cxn>
                <a:cxn ang="0">
                  <a:pos x="150" y="261"/>
                </a:cxn>
                <a:cxn ang="0">
                  <a:pos x="117" y="247"/>
                </a:cxn>
                <a:cxn ang="0">
                  <a:pos x="87" y="231"/>
                </a:cxn>
                <a:cxn ang="0">
                  <a:pos x="72" y="221"/>
                </a:cxn>
                <a:cxn ang="0">
                  <a:pos x="45" y="199"/>
                </a:cxn>
                <a:cxn ang="0">
                  <a:pos x="20" y="174"/>
                </a:cxn>
                <a:cxn ang="0">
                  <a:pos x="0" y="146"/>
                </a:cxn>
                <a:cxn ang="0">
                  <a:pos x="19" y="116"/>
                </a:cxn>
                <a:cxn ang="0">
                  <a:pos x="40" y="88"/>
                </a:cxn>
                <a:cxn ang="0">
                  <a:pos x="65" y="63"/>
                </a:cxn>
                <a:cxn ang="0">
                  <a:pos x="93" y="43"/>
                </a:cxn>
                <a:cxn ang="0">
                  <a:pos x="125" y="27"/>
                </a:cxn>
                <a:cxn ang="0">
                  <a:pos x="158" y="13"/>
                </a:cxn>
                <a:cxn ang="0">
                  <a:pos x="193" y="3"/>
                </a:cxn>
                <a:cxn ang="0">
                  <a:pos x="229" y="0"/>
                </a:cxn>
                <a:cxn ang="0">
                  <a:pos x="268" y="2"/>
                </a:cxn>
                <a:cxn ang="0">
                  <a:pos x="303" y="7"/>
                </a:cxn>
                <a:cxn ang="0">
                  <a:pos x="337" y="17"/>
                </a:cxn>
                <a:cxn ang="0">
                  <a:pos x="369" y="32"/>
                </a:cxn>
                <a:cxn ang="0">
                  <a:pos x="392" y="45"/>
                </a:cxn>
                <a:cxn ang="0">
                  <a:pos x="414" y="61"/>
                </a:cxn>
                <a:cxn ang="0">
                  <a:pos x="439" y="85"/>
                </a:cxn>
                <a:cxn ang="0">
                  <a:pos x="460" y="111"/>
                </a:cxn>
              </a:cxnLst>
              <a:rect l="0" t="0" r="r" b="b"/>
              <a:pathLst>
                <a:path w="470" h="272">
                  <a:moveTo>
                    <a:pt x="470" y="126"/>
                  </a:moveTo>
                  <a:lnTo>
                    <a:pt x="462" y="141"/>
                  </a:lnTo>
                  <a:lnTo>
                    <a:pt x="452" y="156"/>
                  </a:lnTo>
                  <a:lnTo>
                    <a:pt x="442" y="171"/>
                  </a:lnTo>
                  <a:lnTo>
                    <a:pt x="430" y="184"/>
                  </a:lnTo>
                  <a:lnTo>
                    <a:pt x="419" y="196"/>
                  </a:lnTo>
                  <a:lnTo>
                    <a:pt x="405" y="208"/>
                  </a:lnTo>
                  <a:lnTo>
                    <a:pt x="392" y="219"/>
                  </a:lnTo>
                  <a:lnTo>
                    <a:pt x="377" y="229"/>
                  </a:lnTo>
                  <a:lnTo>
                    <a:pt x="362" y="237"/>
                  </a:lnTo>
                  <a:lnTo>
                    <a:pt x="346" y="246"/>
                  </a:lnTo>
                  <a:lnTo>
                    <a:pt x="331" y="252"/>
                  </a:lnTo>
                  <a:lnTo>
                    <a:pt x="312" y="259"/>
                  </a:lnTo>
                  <a:lnTo>
                    <a:pt x="296" y="264"/>
                  </a:lnTo>
                  <a:lnTo>
                    <a:pt x="278" y="267"/>
                  </a:lnTo>
                  <a:lnTo>
                    <a:pt x="259" y="271"/>
                  </a:lnTo>
                  <a:lnTo>
                    <a:pt x="241" y="272"/>
                  </a:lnTo>
                  <a:lnTo>
                    <a:pt x="221" y="272"/>
                  </a:lnTo>
                  <a:lnTo>
                    <a:pt x="203" y="271"/>
                  </a:lnTo>
                  <a:lnTo>
                    <a:pt x="185" y="269"/>
                  </a:lnTo>
                  <a:lnTo>
                    <a:pt x="168" y="266"/>
                  </a:lnTo>
                  <a:lnTo>
                    <a:pt x="150" y="261"/>
                  </a:lnTo>
                  <a:lnTo>
                    <a:pt x="133" y="254"/>
                  </a:lnTo>
                  <a:lnTo>
                    <a:pt x="117" y="247"/>
                  </a:lnTo>
                  <a:lnTo>
                    <a:pt x="102" y="239"/>
                  </a:lnTo>
                  <a:lnTo>
                    <a:pt x="87" y="231"/>
                  </a:lnTo>
                  <a:lnTo>
                    <a:pt x="78" y="226"/>
                  </a:lnTo>
                  <a:lnTo>
                    <a:pt x="72" y="221"/>
                  </a:lnTo>
                  <a:lnTo>
                    <a:pt x="57" y="211"/>
                  </a:lnTo>
                  <a:lnTo>
                    <a:pt x="45" y="199"/>
                  </a:lnTo>
                  <a:lnTo>
                    <a:pt x="32" y="186"/>
                  </a:lnTo>
                  <a:lnTo>
                    <a:pt x="20" y="174"/>
                  </a:lnTo>
                  <a:lnTo>
                    <a:pt x="10" y="159"/>
                  </a:lnTo>
                  <a:lnTo>
                    <a:pt x="0" y="146"/>
                  </a:lnTo>
                  <a:lnTo>
                    <a:pt x="9" y="129"/>
                  </a:lnTo>
                  <a:lnTo>
                    <a:pt x="19" y="116"/>
                  </a:lnTo>
                  <a:lnTo>
                    <a:pt x="28" y="101"/>
                  </a:lnTo>
                  <a:lnTo>
                    <a:pt x="40" y="88"/>
                  </a:lnTo>
                  <a:lnTo>
                    <a:pt x="52" y="76"/>
                  </a:lnTo>
                  <a:lnTo>
                    <a:pt x="65" y="63"/>
                  </a:lnTo>
                  <a:lnTo>
                    <a:pt x="78" y="53"/>
                  </a:lnTo>
                  <a:lnTo>
                    <a:pt x="93" y="43"/>
                  </a:lnTo>
                  <a:lnTo>
                    <a:pt x="108" y="33"/>
                  </a:lnTo>
                  <a:lnTo>
                    <a:pt x="125" y="27"/>
                  </a:lnTo>
                  <a:lnTo>
                    <a:pt x="140" y="18"/>
                  </a:lnTo>
                  <a:lnTo>
                    <a:pt x="158" y="13"/>
                  </a:lnTo>
                  <a:lnTo>
                    <a:pt x="175" y="8"/>
                  </a:lnTo>
                  <a:lnTo>
                    <a:pt x="193" y="3"/>
                  </a:lnTo>
                  <a:lnTo>
                    <a:pt x="211" y="2"/>
                  </a:lnTo>
                  <a:lnTo>
                    <a:pt x="229" y="0"/>
                  </a:lnTo>
                  <a:lnTo>
                    <a:pt x="249" y="0"/>
                  </a:lnTo>
                  <a:lnTo>
                    <a:pt x="268" y="2"/>
                  </a:lnTo>
                  <a:lnTo>
                    <a:pt x="286" y="3"/>
                  </a:lnTo>
                  <a:lnTo>
                    <a:pt x="303" y="7"/>
                  </a:lnTo>
                  <a:lnTo>
                    <a:pt x="321" y="12"/>
                  </a:lnTo>
                  <a:lnTo>
                    <a:pt x="337" y="17"/>
                  </a:lnTo>
                  <a:lnTo>
                    <a:pt x="354" y="25"/>
                  </a:lnTo>
                  <a:lnTo>
                    <a:pt x="369" y="32"/>
                  </a:lnTo>
                  <a:lnTo>
                    <a:pt x="384" y="41"/>
                  </a:lnTo>
                  <a:lnTo>
                    <a:pt x="392" y="45"/>
                  </a:lnTo>
                  <a:lnTo>
                    <a:pt x="399" y="50"/>
                  </a:lnTo>
                  <a:lnTo>
                    <a:pt x="414" y="61"/>
                  </a:lnTo>
                  <a:lnTo>
                    <a:pt x="425" y="73"/>
                  </a:lnTo>
                  <a:lnTo>
                    <a:pt x="439" y="85"/>
                  </a:lnTo>
                  <a:lnTo>
                    <a:pt x="450" y="98"/>
                  </a:lnTo>
                  <a:lnTo>
                    <a:pt x="460" y="111"/>
                  </a:lnTo>
                  <a:lnTo>
                    <a:pt x="470" y="126"/>
                  </a:lnTo>
                  <a:close/>
                </a:path>
              </a:pathLst>
            </a:custGeom>
            <a:solidFill>
              <a:srgbClr val="BCAF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2399471" y="4459879"/>
              <a:ext cx="554495" cy="577807"/>
            </a:xfrm>
            <a:custGeom>
              <a:avLst/>
              <a:gdLst/>
              <a:ahLst/>
              <a:cxnLst>
                <a:cxn ang="0">
                  <a:pos x="161" y="364"/>
                </a:cxn>
                <a:cxn ang="0">
                  <a:pos x="178" y="364"/>
                </a:cxn>
                <a:cxn ang="0">
                  <a:pos x="213" y="360"/>
                </a:cxn>
                <a:cxn ang="0">
                  <a:pos x="237" y="352"/>
                </a:cxn>
                <a:cxn ang="0">
                  <a:pos x="252" y="345"/>
                </a:cxn>
                <a:cxn ang="0">
                  <a:pos x="274" y="332"/>
                </a:cxn>
                <a:cxn ang="0">
                  <a:pos x="301" y="311"/>
                </a:cxn>
                <a:cxn ang="0">
                  <a:pos x="320" y="284"/>
                </a:cxn>
                <a:cxn ang="0">
                  <a:pos x="330" y="271"/>
                </a:cxn>
                <a:cxn ang="0">
                  <a:pos x="344" y="237"/>
                </a:cxn>
                <a:cxn ang="0">
                  <a:pos x="349" y="211"/>
                </a:cxn>
                <a:cxn ang="0">
                  <a:pos x="349" y="194"/>
                </a:cxn>
                <a:cxn ang="0">
                  <a:pos x="349" y="178"/>
                </a:cxn>
                <a:cxn ang="0">
                  <a:pos x="342" y="154"/>
                </a:cxn>
                <a:cxn ang="0">
                  <a:pos x="335" y="139"/>
                </a:cxn>
                <a:cxn ang="0">
                  <a:pos x="319" y="113"/>
                </a:cxn>
                <a:cxn ang="0">
                  <a:pos x="297" y="88"/>
                </a:cxn>
                <a:cxn ang="0">
                  <a:pos x="259" y="55"/>
                </a:cxn>
                <a:cxn ang="0">
                  <a:pos x="232" y="35"/>
                </a:cxn>
                <a:cxn ang="0">
                  <a:pos x="199" y="12"/>
                </a:cxn>
                <a:cxn ang="0">
                  <a:pos x="191" y="8"/>
                </a:cxn>
                <a:cxn ang="0">
                  <a:pos x="176" y="2"/>
                </a:cxn>
                <a:cxn ang="0">
                  <a:pos x="159" y="0"/>
                </a:cxn>
                <a:cxn ang="0">
                  <a:pos x="143" y="2"/>
                </a:cxn>
                <a:cxn ang="0">
                  <a:pos x="120" y="8"/>
                </a:cxn>
                <a:cxn ang="0">
                  <a:pos x="96" y="20"/>
                </a:cxn>
                <a:cxn ang="0">
                  <a:pos x="66" y="41"/>
                </a:cxn>
                <a:cxn ang="0">
                  <a:pos x="53" y="56"/>
                </a:cxn>
                <a:cxn ang="0">
                  <a:pos x="30" y="86"/>
                </a:cxn>
                <a:cxn ang="0">
                  <a:pos x="13" y="121"/>
                </a:cxn>
                <a:cxn ang="0">
                  <a:pos x="7" y="139"/>
                </a:cxn>
                <a:cxn ang="0">
                  <a:pos x="2" y="156"/>
                </a:cxn>
                <a:cxn ang="0">
                  <a:pos x="0" y="184"/>
                </a:cxn>
                <a:cxn ang="0">
                  <a:pos x="0" y="209"/>
                </a:cxn>
                <a:cxn ang="0">
                  <a:pos x="8" y="242"/>
                </a:cxn>
                <a:cxn ang="0">
                  <a:pos x="13" y="259"/>
                </a:cxn>
                <a:cxn ang="0">
                  <a:pos x="22" y="274"/>
                </a:cxn>
                <a:cxn ang="0">
                  <a:pos x="40" y="302"/>
                </a:cxn>
                <a:cxn ang="0">
                  <a:pos x="65" y="325"/>
                </a:cxn>
                <a:cxn ang="0">
                  <a:pos x="86" y="339"/>
                </a:cxn>
                <a:cxn ang="0">
                  <a:pos x="110" y="350"/>
                </a:cxn>
                <a:cxn ang="0">
                  <a:pos x="143" y="360"/>
                </a:cxn>
              </a:cxnLst>
              <a:rect l="0" t="0" r="r" b="b"/>
              <a:pathLst>
                <a:path w="349" h="364">
                  <a:moveTo>
                    <a:pt x="143" y="360"/>
                  </a:moveTo>
                  <a:lnTo>
                    <a:pt x="161" y="364"/>
                  </a:lnTo>
                  <a:lnTo>
                    <a:pt x="169" y="364"/>
                  </a:lnTo>
                  <a:lnTo>
                    <a:pt x="178" y="364"/>
                  </a:lnTo>
                  <a:lnTo>
                    <a:pt x="196" y="362"/>
                  </a:lnTo>
                  <a:lnTo>
                    <a:pt x="213" y="360"/>
                  </a:lnTo>
                  <a:lnTo>
                    <a:pt x="229" y="355"/>
                  </a:lnTo>
                  <a:lnTo>
                    <a:pt x="237" y="352"/>
                  </a:lnTo>
                  <a:lnTo>
                    <a:pt x="244" y="349"/>
                  </a:lnTo>
                  <a:lnTo>
                    <a:pt x="252" y="345"/>
                  </a:lnTo>
                  <a:lnTo>
                    <a:pt x="261" y="342"/>
                  </a:lnTo>
                  <a:lnTo>
                    <a:pt x="274" y="332"/>
                  </a:lnTo>
                  <a:lnTo>
                    <a:pt x="287" y="322"/>
                  </a:lnTo>
                  <a:lnTo>
                    <a:pt x="301" y="311"/>
                  </a:lnTo>
                  <a:lnTo>
                    <a:pt x="311" y="299"/>
                  </a:lnTo>
                  <a:lnTo>
                    <a:pt x="320" y="284"/>
                  </a:lnTo>
                  <a:lnTo>
                    <a:pt x="325" y="277"/>
                  </a:lnTo>
                  <a:lnTo>
                    <a:pt x="330" y="271"/>
                  </a:lnTo>
                  <a:lnTo>
                    <a:pt x="337" y="254"/>
                  </a:lnTo>
                  <a:lnTo>
                    <a:pt x="344" y="237"/>
                  </a:lnTo>
                  <a:lnTo>
                    <a:pt x="347" y="221"/>
                  </a:lnTo>
                  <a:lnTo>
                    <a:pt x="349" y="211"/>
                  </a:lnTo>
                  <a:lnTo>
                    <a:pt x="349" y="203"/>
                  </a:lnTo>
                  <a:lnTo>
                    <a:pt x="349" y="194"/>
                  </a:lnTo>
                  <a:lnTo>
                    <a:pt x="349" y="186"/>
                  </a:lnTo>
                  <a:lnTo>
                    <a:pt x="349" y="178"/>
                  </a:lnTo>
                  <a:lnTo>
                    <a:pt x="347" y="169"/>
                  </a:lnTo>
                  <a:lnTo>
                    <a:pt x="342" y="154"/>
                  </a:lnTo>
                  <a:lnTo>
                    <a:pt x="339" y="148"/>
                  </a:lnTo>
                  <a:lnTo>
                    <a:pt x="335" y="139"/>
                  </a:lnTo>
                  <a:lnTo>
                    <a:pt x="329" y="126"/>
                  </a:lnTo>
                  <a:lnTo>
                    <a:pt x="319" y="113"/>
                  </a:lnTo>
                  <a:lnTo>
                    <a:pt x="309" y="100"/>
                  </a:lnTo>
                  <a:lnTo>
                    <a:pt x="297" y="88"/>
                  </a:lnTo>
                  <a:lnTo>
                    <a:pt x="286" y="76"/>
                  </a:lnTo>
                  <a:lnTo>
                    <a:pt x="259" y="55"/>
                  </a:lnTo>
                  <a:lnTo>
                    <a:pt x="246" y="45"/>
                  </a:lnTo>
                  <a:lnTo>
                    <a:pt x="232" y="35"/>
                  </a:lnTo>
                  <a:lnTo>
                    <a:pt x="206" y="17"/>
                  </a:lnTo>
                  <a:lnTo>
                    <a:pt x="199" y="12"/>
                  </a:lnTo>
                  <a:lnTo>
                    <a:pt x="194" y="10"/>
                  </a:lnTo>
                  <a:lnTo>
                    <a:pt x="191" y="8"/>
                  </a:lnTo>
                  <a:lnTo>
                    <a:pt x="183" y="5"/>
                  </a:lnTo>
                  <a:lnTo>
                    <a:pt x="176" y="2"/>
                  </a:lnTo>
                  <a:lnTo>
                    <a:pt x="168" y="2"/>
                  </a:lnTo>
                  <a:lnTo>
                    <a:pt x="159" y="0"/>
                  </a:lnTo>
                  <a:lnTo>
                    <a:pt x="151" y="0"/>
                  </a:lnTo>
                  <a:lnTo>
                    <a:pt x="143" y="2"/>
                  </a:lnTo>
                  <a:lnTo>
                    <a:pt x="128" y="5"/>
                  </a:lnTo>
                  <a:lnTo>
                    <a:pt x="120" y="8"/>
                  </a:lnTo>
                  <a:lnTo>
                    <a:pt x="111" y="12"/>
                  </a:lnTo>
                  <a:lnTo>
                    <a:pt x="96" y="20"/>
                  </a:lnTo>
                  <a:lnTo>
                    <a:pt x="81" y="30"/>
                  </a:lnTo>
                  <a:lnTo>
                    <a:pt x="66" y="41"/>
                  </a:lnTo>
                  <a:lnTo>
                    <a:pt x="60" y="48"/>
                  </a:lnTo>
                  <a:lnTo>
                    <a:pt x="53" y="56"/>
                  </a:lnTo>
                  <a:lnTo>
                    <a:pt x="41" y="71"/>
                  </a:lnTo>
                  <a:lnTo>
                    <a:pt x="30" y="86"/>
                  </a:lnTo>
                  <a:lnTo>
                    <a:pt x="20" y="103"/>
                  </a:lnTo>
                  <a:lnTo>
                    <a:pt x="13" y="121"/>
                  </a:lnTo>
                  <a:lnTo>
                    <a:pt x="10" y="130"/>
                  </a:lnTo>
                  <a:lnTo>
                    <a:pt x="7" y="139"/>
                  </a:lnTo>
                  <a:lnTo>
                    <a:pt x="3" y="148"/>
                  </a:lnTo>
                  <a:lnTo>
                    <a:pt x="2" y="156"/>
                  </a:lnTo>
                  <a:lnTo>
                    <a:pt x="0" y="174"/>
                  </a:lnTo>
                  <a:lnTo>
                    <a:pt x="0" y="184"/>
                  </a:lnTo>
                  <a:lnTo>
                    <a:pt x="0" y="193"/>
                  </a:lnTo>
                  <a:lnTo>
                    <a:pt x="0" y="209"/>
                  </a:lnTo>
                  <a:lnTo>
                    <a:pt x="3" y="226"/>
                  </a:lnTo>
                  <a:lnTo>
                    <a:pt x="8" y="242"/>
                  </a:lnTo>
                  <a:lnTo>
                    <a:pt x="10" y="251"/>
                  </a:lnTo>
                  <a:lnTo>
                    <a:pt x="13" y="259"/>
                  </a:lnTo>
                  <a:lnTo>
                    <a:pt x="18" y="266"/>
                  </a:lnTo>
                  <a:lnTo>
                    <a:pt x="22" y="274"/>
                  </a:lnTo>
                  <a:lnTo>
                    <a:pt x="30" y="287"/>
                  </a:lnTo>
                  <a:lnTo>
                    <a:pt x="40" y="302"/>
                  </a:lnTo>
                  <a:lnTo>
                    <a:pt x="51" y="314"/>
                  </a:lnTo>
                  <a:lnTo>
                    <a:pt x="65" y="325"/>
                  </a:lnTo>
                  <a:lnTo>
                    <a:pt x="78" y="335"/>
                  </a:lnTo>
                  <a:lnTo>
                    <a:pt x="86" y="339"/>
                  </a:lnTo>
                  <a:lnTo>
                    <a:pt x="93" y="344"/>
                  </a:lnTo>
                  <a:lnTo>
                    <a:pt x="110" y="350"/>
                  </a:lnTo>
                  <a:lnTo>
                    <a:pt x="126" y="357"/>
                  </a:lnTo>
                  <a:lnTo>
                    <a:pt x="143" y="360"/>
                  </a:lnTo>
                  <a:close/>
                </a:path>
              </a:pathLst>
            </a:custGeom>
            <a:solidFill>
              <a:srgbClr val="6387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4443564" y="1785350"/>
              <a:ext cx="1746559" cy="2067736"/>
            </a:xfrm>
            <a:custGeom>
              <a:avLst/>
              <a:gdLst/>
              <a:ahLst/>
              <a:cxnLst>
                <a:cxn ang="0">
                  <a:pos x="1063" y="344"/>
                </a:cxn>
                <a:cxn ang="0">
                  <a:pos x="1081" y="407"/>
                </a:cxn>
                <a:cxn ang="0">
                  <a:pos x="1096" y="510"/>
                </a:cxn>
                <a:cxn ang="0">
                  <a:pos x="1100" y="616"/>
                </a:cxn>
                <a:cxn ang="0">
                  <a:pos x="1091" y="726"/>
                </a:cxn>
                <a:cxn ang="0">
                  <a:pos x="1078" y="799"/>
                </a:cxn>
                <a:cxn ang="0">
                  <a:pos x="1050" y="905"/>
                </a:cxn>
                <a:cxn ang="0">
                  <a:pos x="1010" y="1003"/>
                </a:cxn>
                <a:cxn ang="0">
                  <a:pos x="960" y="1093"/>
                </a:cxn>
                <a:cxn ang="0">
                  <a:pos x="897" y="1171"/>
                </a:cxn>
                <a:cxn ang="0">
                  <a:pos x="850" y="1212"/>
                </a:cxn>
                <a:cxn ang="0">
                  <a:pos x="812" y="1239"/>
                </a:cxn>
                <a:cxn ang="0">
                  <a:pos x="756" y="1267"/>
                </a:cxn>
                <a:cxn ang="0">
                  <a:pos x="714" y="1284"/>
                </a:cxn>
                <a:cxn ang="0">
                  <a:pos x="631" y="1300"/>
                </a:cxn>
                <a:cxn ang="0">
                  <a:pos x="550" y="1300"/>
                </a:cxn>
                <a:cxn ang="0">
                  <a:pos x="472" y="1285"/>
                </a:cxn>
                <a:cxn ang="0">
                  <a:pos x="397" y="1257"/>
                </a:cxn>
                <a:cxn ang="0">
                  <a:pos x="327" y="1216"/>
                </a:cxn>
                <a:cxn ang="0">
                  <a:pos x="261" y="1162"/>
                </a:cxn>
                <a:cxn ang="0">
                  <a:pos x="219" y="1123"/>
                </a:cxn>
                <a:cxn ang="0">
                  <a:pos x="171" y="1066"/>
                </a:cxn>
                <a:cxn ang="0">
                  <a:pos x="128" y="1005"/>
                </a:cxn>
                <a:cxn ang="0">
                  <a:pos x="81" y="925"/>
                </a:cxn>
                <a:cxn ang="0">
                  <a:pos x="42" y="840"/>
                </a:cxn>
                <a:cxn ang="0">
                  <a:pos x="23" y="784"/>
                </a:cxn>
                <a:cxn ang="0">
                  <a:pos x="5" y="696"/>
                </a:cxn>
                <a:cxn ang="0">
                  <a:pos x="0" y="608"/>
                </a:cxn>
                <a:cxn ang="0">
                  <a:pos x="8" y="521"/>
                </a:cxn>
                <a:cxn ang="0">
                  <a:pos x="30" y="437"/>
                </a:cxn>
                <a:cxn ang="0">
                  <a:pos x="62" y="357"/>
                </a:cxn>
                <a:cxn ang="0">
                  <a:pos x="106" y="282"/>
                </a:cxn>
                <a:cxn ang="0">
                  <a:pos x="160" y="214"/>
                </a:cxn>
                <a:cxn ang="0">
                  <a:pos x="203" y="173"/>
                </a:cxn>
                <a:cxn ang="0">
                  <a:pos x="272" y="118"/>
                </a:cxn>
                <a:cxn ang="0">
                  <a:pos x="354" y="75"/>
                </a:cxn>
                <a:cxn ang="0">
                  <a:pos x="437" y="40"/>
                </a:cxn>
                <a:cxn ang="0">
                  <a:pos x="518" y="17"/>
                </a:cxn>
                <a:cxn ang="0">
                  <a:pos x="595" y="3"/>
                </a:cxn>
                <a:cxn ang="0">
                  <a:pos x="668" y="0"/>
                </a:cxn>
                <a:cxn ang="0">
                  <a:pos x="737" y="8"/>
                </a:cxn>
                <a:cxn ang="0">
                  <a:pos x="802" y="28"/>
                </a:cxn>
                <a:cxn ang="0">
                  <a:pos x="862" y="60"/>
                </a:cxn>
                <a:cxn ang="0">
                  <a:pos x="910" y="96"/>
                </a:cxn>
                <a:cxn ang="0">
                  <a:pos x="953" y="141"/>
                </a:cxn>
                <a:cxn ang="0">
                  <a:pos x="1000" y="206"/>
                </a:cxn>
                <a:cxn ang="0">
                  <a:pos x="1041" y="284"/>
                </a:cxn>
              </a:cxnLst>
              <a:rect l="0" t="0" r="r" b="b"/>
              <a:pathLst>
                <a:path w="1100" h="1302">
                  <a:moveTo>
                    <a:pt x="1041" y="284"/>
                  </a:moveTo>
                  <a:lnTo>
                    <a:pt x="1053" y="312"/>
                  </a:lnTo>
                  <a:lnTo>
                    <a:pt x="1063" y="344"/>
                  </a:lnTo>
                  <a:lnTo>
                    <a:pt x="1068" y="359"/>
                  </a:lnTo>
                  <a:lnTo>
                    <a:pt x="1073" y="374"/>
                  </a:lnTo>
                  <a:lnTo>
                    <a:pt x="1081" y="407"/>
                  </a:lnTo>
                  <a:lnTo>
                    <a:pt x="1088" y="440"/>
                  </a:lnTo>
                  <a:lnTo>
                    <a:pt x="1093" y="475"/>
                  </a:lnTo>
                  <a:lnTo>
                    <a:pt x="1096" y="510"/>
                  </a:lnTo>
                  <a:lnTo>
                    <a:pt x="1100" y="545"/>
                  </a:lnTo>
                  <a:lnTo>
                    <a:pt x="1100" y="581"/>
                  </a:lnTo>
                  <a:lnTo>
                    <a:pt x="1100" y="616"/>
                  </a:lnTo>
                  <a:lnTo>
                    <a:pt x="1098" y="653"/>
                  </a:lnTo>
                  <a:lnTo>
                    <a:pt x="1095" y="689"/>
                  </a:lnTo>
                  <a:lnTo>
                    <a:pt x="1091" y="726"/>
                  </a:lnTo>
                  <a:lnTo>
                    <a:pt x="1085" y="762"/>
                  </a:lnTo>
                  <a:lnTo>
                    <a:pt x="1081" y="780"/>
                  </a:lnTo>
                  <a:lnTo>
                    <a:pt x="1078" y="799"/>
                  </a:lnTo>
                  <a:lnTo>
                    <a:pt x="1070" y="835"/>
                  </a:lnTo>
                  <a:lnTo>
                    <a:pt x="1061" y="870"/>
                  </a:lnTo>
                  <a:lnTo>
                    <a:pt x="1050" y="905"/>
                  </a:lnTo>
                  <a:lnTo>
                    <a:pt x="1038" y="938"/>
                  </a:lnTo>
                  <a:lnTo>
                    <a:pt x="1025" y="971"/>
                  </a:lnTo>
                  <a:lnTo>
                    <a:pt x="1010" y="1003"/>
                  </a:lnTo>
                  <a:lnTo>
                    <a:pt x="995" y="1035"/>
                  </a:lnTo>
                  <a:lnTo>
                    <a:pt x="978" y="1064"/>
                  </a:lnTo>
                  <a:lnTo>
                    <a:pt x="960" y="1093"/>
                  </a:lnTo>
                  <a:lnTo>
                    <a:pt x="940" y="1121"/>
                  </a:lnTo>
                  <a:lnTo>
                    <a:pt x="920" y="1146"/>
                  </a:lnTo>
                  <a:lnTo>
                    <a:pt x="897" y="1171"/>
                  </a:lnTo>
                  <a:lnTo>
                    <a:pt x="885" y="1182"/>
                  </a:lnTo>
                  <a:lnTo>
                    <a:pt x="874" y="1192"/>
                  </a:lnTo>
                  <a:lnTo>
                    <a:pt x="850" y="1212"/>
                  </a:lnTo>
                  <a:lnTo>
                    <a:pt x="837" y="1222"/>
                  </a:lnTo>
                  <a:lnTo>
                    <a:pt x="825" y="1231"/>
                  </a:lnTo>
                  <a:lnTo>
                    <a:pt x="812" y="1239"/>
                  </a:lnTo>
                  <a:lnTo>
                    <a:pt x="799" y="1247"/>
                  </a:lnTo>
                  <a:lnTo>
                    <a:pt x="771" y="1262"/>
                  </a:lnTo>
                  <a:lnTo>
                    <a:pt x="756" y="1267"/>
                  </a:lnTo>
                  <a:lnTo>
                    <a:pt x="742" y="1274"/>
                  </a:lnTo>
                  <a:lnTo>
                    <a:pt x="727" y="1279"/>
                  </a:lnTo>
                  <a:lnTo>
                    <a:pt x="714" y="1284"/>
                  </a:lnTo>
                  <a:lnTo>
                    <a:pt x="686" y="1290"/>
                  </a:lnTo>
                  <a:lnTo>
                    <a:pt x="658" y="1297"/>
                  </a:lnTo>
                  <a:lnTo>
                    <a:pt x="631" y="1300"/>
                  </a:lnTo>
                  <a:lnTo>
                    <a:pt x="603" y="1302"/>
                  </a:lnTo>
                  <a:lnTo>
                    <a:pt x="576" y="1302"/>
                  </a:lnTo>
                  <a:lnTo>
                    <a:pt x="550" y="1300"/>
                  </a:lnTo>
                  <a:lnTo>
                    <a:pt x="523" y="1297"/>
                  </a:lnTo>
                  <a:lnTo>
                    <a:pt x="498" y="1292"/>
                  </a:lnTo>
                  <a:lnTo>
                    <a:pt x="472" y="1285"/>
                  </a:lnTo>
                  <a:lnTo>
                    <a:pt x="447" y="1277"/>
                  </a:lnTo>
                  <a:lnTo>
                    <a:pt x="422" y="1267"/>
                  </a:lnTo>
                  <a:lnTo>
                    <a:pt x="397" y="1257"/>
                  </a:lnTo>
                  <a:lnTo>
                    <a:pt x="374" y="1244"/>
                  </a:lnTo>
                  <a:lnTo>
                    <a:pt x="350" y="1231"/>
                  </a:lnTo>
                  <a:lnTo>
                    <a:pt x="327" y="1216"/>
                  </a:lnTo>
                  <a:lnTo>
                    <a:pt x="304" y="1199"/>
                  </a:lnTo>
                  <a:lnTo>
                    <a:pt x="282" y="1181"/>
                  </a:lnTo>
                  <a:lnTo>
                    <a:pt x="261" y="1162"/>
                  </a:lnTo>
                  <a:lnTo>
                    <a:pt x="251" y="1153"/>
                  </a:lnTo>
                  <a:lnTo>
                    <a:pt x="241" y="1143"/>
                  </a:lnTo>
                  <a:lnTo>
                    <a:pt x="219" y="1123"/>
                  </a:lnTo>
                  <a:lnTo>
                    <a:pt x="199" y="1099"/>
                  </a:lnTo>
                  <a:lnTo>
                    <a:pt x="181" y="1078"/>
                  </a:lnTo>
                  <a:lnTo>
                    <a:pt x="171" y="1066"/>
                  </a:lnTo>
                  <a:lnTo>
                    <a:pt x="163" y="1055"/>
                  </a:lnTo>
                  <a:lnTo>
                    <a:pt x="145" y="1030"/>
                  </a:lnTo>
                  <a:lnTo>
                    <a:pt x="128" y="1005"/>
                  </a:lnTo>
                  <a:lnTo>
                    <a:pt x="111" y="978"/>
                  </a:lnTo>
                  <a:lnTo>
                    <a:pt x="96" y="952"/>
                  </a:lnTo>
                  <a:lnTo>
                    <a:pt x="81" y="925"/>
                  </a:lnTo>
                  <a:lnTo>
                    <a:pt x="66" y="897"/>
                  </a:lnTo>
                  <a:lnTo>
                    <a:pt x="53" y="869"/>
                  </a:lnTo>
                  <a:lnTo>
                    <a:pt x="42" y="840"/>
                  </a:lnTo>
                  <a:lnTo>
                    <a:pt x="32" y="812"/>
                  </a:lnTo>
                  <a:lnTo>
                    <a:pt x="27" y="797"/>
                  </a:lnTo>
                  <a:lnTo>
                    <a:pt x="23" y="784"/>
                  </a:lnTo>
                  <a:lnTo>
                    <a:pt x="15" y="754"/>
                  </a:lnTo>
                  <a:lnTo>
                    <a:pt x="10" y="724"/>
                  </a:lnTo>
                  <a:lnTo>
                    <a:pt x="5" y="696"/>
                  </a:lnTo>
                  <a:lnTo>
                    <a:pt x="2" y="666"/>
                  </a:lnTo>
                  <a:lnTo>
                    <a:pt x="0" y="636"/>
                  </a:lnTo>
                  <a:lnTo>
                    <a:pt x="0" y="608"/>
                  </a:lnTo>
                  <a:lnTo>
                    <a:pt x="2" y="578"/>
                  </a:lnTo>
                  <a:lnTo>
                    <a:pt x="5" y="550"/>
                  </a:lnTo>
                  <a:lnTo>
                    <a:pt x="8" y="521"/>
                  </a:lnTo>
                  <a:lnTo>
                    <a:pt x="15" y="493"/>
                  </a:lnTo>
                  <a:lnTo>
                    <a:pt x="22" y="465"/>
                  </a:lnTo>
                  <a:lnTo>
                    <a:pt x="30" y="437"/>
                  </a:lnTo>
                  <a:lnTo>
                    <a:pt x="40" y="410"/>
                  </a:lnTo>
                  <a:lnTo>
                    <a:pt x="50" y="384"/>
                  </a:lnTo>
                  <a:lnTo>
                    <a:pt x="62" y="357"/>
                  </a:lnTo>
                  <a:lnTo>
                    <a:pt x="75" y="330"/>
                  </a:lnTo>
                  <a:lnTo>
                    <a:pt x="90" y="306"/>
                  </a:lnTo>
                  <a:lnTo>
                    <a:pt x="106" y="282"/>
                  </a:lnTo>
                  <a:lnTo>
                    <a:pt x="123" y="259"/>
                  </a:lnTo>
                  <a:lnTo>
                    <a:pt x="141" y="236"/>
                  </a:lnTo>
                  <a:lnTo>
                    <a:pt x="160" y="214"/>
                  </a:lnTo>
                  <a:lnTo>
                    <a:pt x="181" y="193"/>
                  </a:lnTo>
                  <a:lnTo>
                    <a:pt x="191" y="183"/>
                  </a:lnTo>
                  <a:lnTo>
                    <a:pt x="203" y="173"/>
                  </a:lnTo>
                  <a:lnTo>
                    <a:pt x="224" y="153"/>
                  </a:lnTo>
                  <a:lnTo>
                    <a:pt x="249" y="134"/>
                  </a:lnTo>
                  <a:lnTo>
                    <a:pt x="272" y="118"/>
                  </a:lnTo>
                  <a:lnTo>
                    <a:pt x="299" y="103"/>
                  </a:lnTo>
                  <a:lnTo>
                    <a:pt x="326" y="88"/>
                  </a:lnTo>
                  <a:lnTo>
                    <a:pt x="354" y="75"/>
                  </a:lnTo>
                  <a:lnTo>
                    <a:pt x="382" y="61"/>
                  </a:lnTo>
                  <a:lnTo>
                    <a:pt x="410" y="51"/>
                  </a:lnTo>
                  <a:lnTo>
                    <a:pt x="437" y="40"/>
                  </a:lnTo>
                  <a:lnTo>
                    <a:pt x="465" y="31"/>
                  </a:lnTo>
                  <a:lnTo>
                    <a:pt x="492" y="23"/>
                  </a:lnTo>
                  <a:lnTo>
                    <a:pt x="518" y="17"/>
                  </a:lnTo>
                  <a:lnTo>
                    <a:pt x="543" y="12"/>
                  </a:lnTo>
                  <a:lnTo>
                    <a:pt x="570" y="7"/>
                  </a:lnTo>
                  <a:lnTo>
                    <a:pt x="595" y="3"/>
                  </a:lnTo>
                  <a:lnTo>
                    <a:pt x="620" y="2"/>
                  </a:lnTo>
                  <a:lnTo>
                    <a:pt x="644" y="0"/>
                  </a:lnTo>
                  <a:lnTo>
                    <a:pt x="668" y="0"/>
                  </a:lnTo>
                  <a:lnTo>
                    <a:pt x="691" y="2"/>
                  </a:lnTo>
                  <a:lnTo>
                    <a:pt x="714" y="5"/>
                  </a:lnTo>
                  <a:lnTo>
                    <a:pt x="737" y="8"/>
                  </a:lnTo>
                  <a:lnTo>
                    <a:pt x="759" y="15"/>
                  </a:lnTo>
                  <a:lnTo>
                    <a:pt x="781" y="22"/>
                  </a:lnTo>
                  <a:lnTo>
                    <a:pt x="802" y="28"/>
                  </a:lnTo>
                  <a:lnTo>
                    <a:pt x="822" y="38"/>
                  </a:lnTo>
                  <a:lnTo>
                    <a:pt x="844" y="48"/>
                  </a:lnTo>
                  <a:lnTo>
                    <a:pt x="862" y="60"/>
                  </a:lnTo>
                  <a:lnTo>
                    <a:pt x="882" y="73"/>
                  </a:lnTo>
                  <a:lnTo>
                    <a:pt x="900" y="88"/>
                  </a:lnTo>
                  <a:lnTo>
                    <a:pt x="910" y="96"/>
                  </a:lnTo>
                  <a:lnTo>
                    <a:pt x="918" y="105"/>
                  </a:lnTo>
                  <a:lnTo>
                    <a:pt x="935" y="121"/>
                  </a:lnTo>
                  <a:lnTo>
                    <a:pt x="953" y="141"/>
                  </a:lnTo>
                  <a:lnTo>
                    <a:pt x="968" y="161"/>
                  </a:lnTo>
                  <a:lnTo>
                    <a:pt x="985" y="183"/>
                  </a:lnTo>
                  <a:lnTo>
                    <a:pt x="1000" y="206"/>
                  </a:lnTo>
                  <a:lnTo>
                    <a:pt x="1013" y="231"/>
                  </a:lnTo>
                  <a:lnTo>
                    <a:pt x="1028" y="256"/>
                  </a:lnTo>
                  <a:lnTo>
                    <a:pt x="1041" y="284"/>
                  </a:lnTo>
                  <a:close/>
                </a:path>
              </a:pathLst>
            </a:custGeom>
            <a:solidFill>
              <a:srgbClr val="BCAF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7177394" y="3406688"/>
              <a:ext cx="929308" cy="786512"/>
            </a:xfrm>
            <a:custGeom>
              <a:avLst/>
              <a:gdLst/>
              <a:ahLst/>
              <a:cxnLst>
                <a:cxn ang="0">
                  <a:pos x="585" y="239"/>
                </a:cxn>
                <a:cxn ang="0">
                  <a:pos x="582" y="205"/>
                </a:cxn>
                <a:cxn ang="0">
                  <a:pos x="578" y="181"/>
                </a:cxn>
                <a:cxn ang="0">
                  <a:pos x="572" y="160"/>
                </a:cxn>
                <a:cxn ang="0">
                  <a:pos x="553" y="120"/>
                </a:cxn>
                <a:cxn ang="0">
                  <a:pos x="537" y="95"/>
                </a:cxn>
                <a:cxn ang="0">
                  <a:pos x="523" y="78"/>
                </a:cxn>
                <a:cxn ang="0">
                  <a:pos x="510" y="65"/>
                </a:cxn>
                <a:cxn ang="0">
                  <a:pos x="487" y="45"/>
                </a:cxn>
                <a:cxn ang="0">
                  <a:pos x="455" y="25"/>
                </a:cxn>
                <a:cxn ang="0">
                  <a:pos x="420" y="10"/>
                </a:cxn>
                <a:cxn ang="0">
                  <a:pos x="386" y="2"/>
                </a:cxn>
                <a:cxn ang="0">
                  <a:pos x="351" y="0"/>
                </a:cxn>
                <a:cxn ang="0">
                  <a:pos x="313" y="4"/>
                </a:cxn>
                <a:cxn ang="0">
                  <a:pos x="273" y="12"/>
                </a:cxn>
                <a:cxn ang="0">
                  <a:pos x="231" y="22"/>
                </a:cxn>
                <a:cxn ang="0">
                  <a:pos x="190" y="37"/>
                </a:cxn>
                <a:cxn ang="0">
                  <a:pos x="150" y="53"/>
                </a:cxn>
                <a:cxn ang="0">
                  <a:pos x="112" y="72"/>
                </a:cxn>
                <a:cxn ang="0">
                  <a:pos x="83" y="90"/>
                </a:cxn>
                <a:cxn ang="0">
                  <a:pos x="62" y="105"/>
                </a:cxn>
                <a:cxn ang="0">
                  <a:pos x="45" y="123"/>
                </a:cxn>
                <a:cxn ang="0">
                  <a:pos x="32" y="141"/>
                </a:cxn>
                <a:cxn ang="0">
                  <a:pos x="17" y="168"/>
                </a:cxn>
                <a:cxn ang="0">
                  <a:pos x="9" y="186"/>
                </a:cxn>
                <a:cxn ang="0">
                  <a:pos x="5" y="205"/>
                </a:cxn>
                <a:cxn ang="0">
                  <a:pos x="0" y="238"/>
                </a:cxn>
                <a:cxn ang="0">
                  <a:pos x="2" y="279"/>
                </a:cxn>
                <a:cxn ang="0">
                  <a:pos x="5" y="296"/>
                </a:cxn>
                <a:cxn ang="0">
                  <a:pos x="14" y="326"/>
                </a:cxn>
                <a:cxn ang="0">
                  <a:pos x="22" y="351"/>
                </a:cxn>
                <a:cxn ang="0">
                  <a:pos x="35" y="374"/>
                </a:cxn>
                <a:cxn ang="0">
                  <a:pos x="53" y="396"/>
                </a:cxn>
                <a:cxn ang="0">
                  <a:pos x="75" y="417"/>
                </a:cxn>
                <a:cxn ang="0">
                  <a:pos x="102" y="439"/>
                </a:cxn>
                <a:cxn ang="0">
                  <a:pos x="133" y="455"/>
                </a:cxn>
                <a:cxn ang="0">
                  <a:pos x="171" y="472"/>
                </a:cxn>
                <a:cxn ang="0">
                  <a:pos x="216" y="484"/>
                </a:cxn>
                <a:cxn ang="0">
                  <a:pos x="263" y="490"/>
                </a:cxn>
                <a:cxn ang="0">
                  <a:pos x="309" y="495"/>
                </a:cxn>
                <a:cxn ang="0">
                  <a:pos x="356" y="494"/>
                </a:cxn>
                <a:cxn ang="0">
                  <a:pos x="406" y="487"/>
                </a:cxn>
                <a:cxn ang="0">
                  <a:pos x="445" y="475"/>
                </a:cxn>
                <a:cxn ang="0">
                  <a:pos x="469" y="464"/>
                </a:cxn>
                <a:cxn ang="0">
                  <a:pos x="484" y="454"/>
                </a:cxn>
                <a:cxn ang="0">
                  <a:pos x="504" y="439"/>
                </a:cxn>
                <a:cxn ang="0">
                  <a:pos x="528" y="414"/>
                </a:cxn>
                <a:cxn ang="0">
                  <a:pos x="547" y="389"/>
                </a:cxn>
                <a:cxn ang="0">
                  <a:pos x="560" y="366"/>
                </a:cxn>
                <a:cxn ang="0">
                  <a:pos x="570" y="341"/>
                </a:cxn>
                <a:cxn ang="0">
                  <a:pos x="577" y="318"/>
                </a:cxn>
                <a:cxn ang="0">
                  <a:pos x="582" y="296"/>
                </a:cxn>
                <a:cxn ang="0">
                  <a:pos x="585" y="253"/>
                </a:cxn>
              </a:cxnLst>
              <a:rect l="0" t="0" r="r" b="b"/>
              <a:pathLst>
                <a:path w="585" h="495">
                  <a:moveTo>
                    <a:pt x="585" y="253"/>
                  </a:moveTo>
                  <a:lnTo>
                    <a:pt x="585" y="239"/>
                  </a:lnTo>
                  <a:lnTo>
                    <a:pt x="585" y="228"/>
                  </a:lnTo>
                  <a:lnTo>
                    <a:pt x="582" y="205"/>
                  </a:lnTo>
                  <a:lnTo>
                    <a:pt x="580" y="193"/>
                  </a:lnTo>
                  <a:lnTo>
                    <a:pt x="578" y="181"/>
                  </a:lnTo>
                  <a:lnTo>
                    <a:pt x="575" y="170"/>
                  </a:lnTo>
                  <a:lnTo>
                    <a:pt x="572" y="160"/>
                  </a:lnTo>
                  <a:lnTo>
                    <a:pt x="563" y="140"/>
                  </a:lnTo>
                  <a:lnTo>
                    <a:pt x="553" y="120"/>
                  </a:lnTo>
                  <a:lnTo>
                    <a:pt x="543" y="103"/>
                  </a:lnTo>
                  <a:lnTo>
                    <a:pt x="537" y="95"/>
                  </a:lnTo>
                  <a:lnTo>
                    <a:pt x="530" y="87"/>
                  </a:lnTo>
                  <a:lnTo>
                    <a:pt x="523" y="78"/>
                  </a:lnTo>
                  <a:lnTo>
                    <a:pt x="517" y="72"/>
                  </a:lnTo>
                  <a:lnTo>
                    <a:pt x="510" y="65"/>
                  </a:lnTo>
                  <a:lnTo>
                    <a:pt x="504" y="57"/>
                  </a:lnTo>
                  <a:lnTo>
                    <a:pt x="487" y="45"/>
                  </a:lnTo>
                  <a:lnTo>
                    <a:pt x="472" y="34"/>
                  </a:lnTo>
                  <a:lnTo>
                    <a:pt x="455" y="25"/>
                  </a:lnTo>
                  <a:lnTo>
                    <a:pt x="437" y="17"/>
                  </a:lnTo>
                  <a:lnTo>
                    <a:pt x="420" y="10"/>
                  </a:lnTo>
                  <a:lnTo>
                    <a:pt x="402" y="5"/>
                  </a:lnTo>
                  <a:lnTo>
                    <a:pt x="386" y="2"/>
                  </a:lnTo>
                  <a:lnTo>
                    <a:pt x="369" y="0"/>
                  </a:lnTo>
                  <a:lnTo>
                    <a:pt x="351" y="0"/>
                  </a:lnTo>
                  <a:lnTo>
                    <a:pt x="332" y="2"/>
                  </a:lnTo>
                  <a:lnTo>
                    <a:pt x="313" y="4"/>
                  </a:lnTo>
                  <a:lnTo>
                    <a:pt x="293" y="7"/>
                  </a:lnTo>
                  <a:lnTo>
                    <a:pt x="273" y="12"/>
                  </a:lnTo>
                  <a:lnTo>
                    <a:pt x="251" y="17"/>
                  </a:lnTo>
                  <a:lnTo>
                    <a:pt x="231" y="22"/>
                  </a:lnTo>
                  <a:lnTo>
                    <a:pt x="210" y="29"/>
                  </a:lnTo>
                  <a:lnTo>
                    <a:pt x="190" y="37"/>
                  </a:lnTo>
                  <a:lnTo>
                    <a:pt x="170" y="45"/>
                  </a:lnTo>
                  <a:lnTo>
                    <a:pt x="150" y="53"/>
                  </a:lnTo>
                  <a:lnTo>
                    <a:pt x="130" y="62"/>
                  </a:lnTo>
                  <a:lnTo>
                    <a:pt x="112" y="72"/>
                  </a:lnTo>
                  <a:lnTo>
                    <a:pt x="95" y="82"/>
                  </a:lnTo>
                  <a:lnTo>
                    <a:pt x="83" y="90"/>
                  </a:lnTo>
                  <a:lnTo>
                    <a:pt x="72" y="98"/>
                  </a:lnTo>
                  <a:lnTo>
                    <a:pt x="62" y="105"/>
                  </a:lnTo>
                  <a:lnTo>
                    <a:pt x="53" y="115"/>
                  </a:lnTo>
                  <a:lnTo>
                    <a:pt x="45" y="123"/>
                  </a:lnTo>
                  <a:lnTo>
                    <a:pt x="39" y="132"/>
                  </a:lnTo>
                  <a:lnTo>
                    <a:pt x="32" y="141"/>
                  </a:lnTo>
                  <a:lnTo>
                    <a:pt x="25" y="150"/>
                  </a:lnTo>
                  <a:lnTo>
                    <a:pt x="17" y="168"/>
                  </a:lnTo>
                  <a:lnTo>
                    <a:pt x="12" y="178"/>
                  </a:lnTo>
                  <a:lnTo>
                    <a:pt x="9" y="186"/>
                  </a:lnTo>
                  <a:lnTo>
                    <a:pt x="7" y="196"/>
                  </a:lnTo>
                  <a:lnTo>
                    <a:pt x="5" y="205"/>
                  </a:lnTo>
                  <a:lnTo>
                    <a:pt x="2" y="223"/>
                  </a:lnTo>
                  <a:lnTo>
                    <a:pt x="0" y="238"/>
                  </a:lnTo>
                  <a:lnTo>
                    <a:pt x="0" y="254"/>
                  </a:lnTo>
                  <a:lnTo>
                    <a:pt x="2" y="279"/>
                  </a:lnTo>
                  <a:lnTo>
                    <a:pt x="4" y="289"/>
                  </a:lnTo>
                  <a:lnTo>
                    <a:pt x="5" y="296"/>
                  </a:lnTo>
                  <a:lnTo>
                    <a:pt x="7" y="303"/>
                  </a:lnTo>
                  <a:lnTo>
                    <a:pt x="14" y="326"/>
                  </a:lnTo>
                  <a:lnTo>
                    <a:pt x="17" y="337"/>
                  </a:lnTo>
                  <a:lnTo>
                    <a:pt x="22" y="351"/>
                  </a:lnTo>
                  <a:lnTo>
                    <a:pt x="29" y="362"/>
                  </a:lnTo>
                  <a:lnTo>
                    <a:pt x="35" y="374"/>
                  </a:lnTo>
                  <a:lnTo>
                    <a:pt x="43" y="386"/>
                  </a:lnTo>
                  <a:lnTo>
                    <a:pt x="53" y="396"/>
                  </a:lnTo>
                  <a:lnTo>
                    <a:pt x="63" y="407"/>
                  </a:lnTo>
                  <a:lnTo>
                    <a:pt x="75" y="417"/>
                  </a:lnTo>
                  <a:lnTo>
                    <a:pt x="87" y="429"/>
                  </a:lnTo>
                  <a:lnTo>
                    <a:pt x="102" y="439"/>
                  </a:lnTo>
                  <a:lnTo>
                    <a:pt x="117" y="447"/>
                  </a:lnTo>
                  <a:lnTo>
                    <a:pt x="133" y="455"/>
                  </a:lnTo>
                  <a:lnTo>
                    <a:pt x="151" y="464"/>
                  </a:lnTo>
                  <a:lnTo>
                    <a:pt x="171" y="472"/>
                  </a:lnTo>
                  <a:lnTo>
                    <a:pt x="193" y="479"/>
                  </a:lnTo>
                  <a:lnTo>
                    <a:pt x="216" y="484"/>
                  </a:lnTo>
                  <a:lnTo>
                    <a:pt x="239" y="489"/>
                  </a:lnTo>
                  <a:lnTo>
                    <a:pt x="263" y="490"/>
                  </a:lnTo>
                  <a:lnTo>
                    <a:pt x="286" y="494"/>
                  </a:lnTo>
                  <a:lnTo>
                    <a:pt x="309" y="495"/>
                  </a:lnTo>
                  <a:lnTo>
                    <a:pt x="332" y="495"/>
                  </a:lnTo>
                  <a:lnTo>
                    <a:pt x="356" y="494"/>
                  </a:lnTo>
                  <a:lnTo>
                    <a:pt x="382" y="490"/>
                  </a:lnTo>
                  <a:lnTo>
                    <a:pt x="406" y="487"/>
                  </a:lnTo>
                  <a:lnTo>
                    <a:pt x="427" y="482"/>
                  </a:lnTo>
                  <a:lnTo>
                    <a:pt x="445" y="475"/>
                  </a:lnTo>
                  <a:lnTo>
                    <a:pt x="460" y="469"/>
                  </a:lnTo>
                  <a:lnTo>
                    <a:pt x="469" y="464"/>
                  </a:lnTo>
                  <a:lnTo>
                    <a:pt x="477" y="459"/>
                  </a:lnTo>
                  <a:lnTo>
                    <a:pt x="484" y="454"/>
                  </a:lnTo>
                  <a:lnTo>
                    <a:pt x="490" y="449"/>
                  </a:lnTo>
                  <a:lnTo>
                    <a:pt x="504" y="439"/>
                  </a:lnTo>
                  <a:lnTo>
                    <a:pt x="517" y="425"/>
                  </a:lnTo>
                  <a:lnTo>
                    <a:pt x="528" y="414"/>
                  </a:lnTo>
                  <a:lnTo>
                    <a:pt x="538" y="401"/>
                  </a:lnTo>
                  <a:lnTo>
                    <a:pt x="547" y="389"/>
                  </a:lnTo>
                  <a:lnTo>
                    <a:pt x="553" y="377"/>
                  </a:lnTo>
                  <a:lnTo>
                    <a:pt x="560" y="366"/>
                  </a:lnTo>
                  <a:lnTo>
                    <a:pt x="567" y="352"/>
                  </a:lnTo>
                  <a:lnTo>
                    <a:pt x="570" y="341"/>
                  </a:lnTo>
                  <a:lnTo>
                    <a:pt x="575" y="329"/>
                  </a:lnTo>
                  <a:lnTo>
                    <a:pt x="577" y="318"/>
                  </a:lnTo>
                  <a:lnTo>
                    <a:pt x="580" y="308"/>
                  </a:lnTo>
                  <a:lnTo>
                    <a:pt x="582" y="296"/>
                  </a:lnTo>
                  <a:lnTo>
                    <a:pt x="583" y="274"/>
                  </a:lnTo>
                  <a:lnTo>
                    <a:pt x="585" y="253"/>
                  </a:lnTo>
                  <a:close/>
                </a:path>
              </a:pathLst>
            </a:custGeom>
            <a:solidFill>
              <a:srgbClr val="CCCE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11" name="Freeform 14"/>
            <p:cNvSpPr>
              <a:spLocks/>
            </p:cNvSpPr>
            <p:nvPr userDrawn="1"/>
          </p:nvSpPr>
          <p:spPr bwMode="auto">
            <a:xfrm>
              <a:off x="1638250" y="4823183"/>
              <a:ext cx="1112852" cy="1057058"/>
            </a:xfrm>
            <a:custGeom>
              <a:avLst/>
              <a:gdLst/>
              <a:ahLst/>
              <a:cxnLst>
                <a:cxn ang="0">
                  <a:pos x="629" y="228"/>
                </a:cxn>
                <a:cxn ang="0">
                  <a:pos x="600" y="199"/>
                </a:cxn>
                <a:cxn ang="0">
                  <a:pos x="556" y="161"/>
                </a:cxn>
                <a:cxn ang="0">
                  <a:pos x="515" y="123"/>
                </a:cxn>
                <a:cxn ang="0">
                  <a:pos x="490" y="96"/>
                </a:cxn>
                <a:cxn ang="0">
                  <a:pos x="470" y="63"/>
                </a:cxn>
                <a:cxn ang="0">
                  <a:pos x="455" y="25"/>
                </a:cxn>
                <a:cxn ang="0">
                  <a:pos x="418" y="2"/>
                </a:cxn>
                <a:cxn ang="0">
                  <a:pos x="360" y="0"/>
                </a:cxn>
                <a:cxn ang="0">
                  <a:pos x="307" y="5"/>
                </a:cxn>
                <a:cxn ang="0">
                  <a:pos x="257" y="13"/>
                </a:cxn>
                <a:cxn ang="0">
                  <a:pos x="213" y="27"/>
                </a:cxn>
                <a:cxn ang="0">
                  <a:pos x="173" y="43"/>
                </a:cxn>
                <a:cxn ang="0">
                  <a:pos x="138" y="65"/>
                </a:cxn>
                <a:cxn ang="0">
                  <a:pos x="106" y="90"/>
                </a:cxn>
                <a:cxn ang="0">
                  <a:pos x="80" y="116"/>
                </a:cxn>
                <a:cxn ang="0">
                  <a:pos x="56" y="146"/>
                </a:cxn>
                <a:cxn ang="0">
                  <a:pos x="37" y="178"/>
                </a:cxn>
                <a:cxn ang="0">
                  <a:pos x="22" y="211"/>
                </a:cxn>
                <a:cxn ang="0">
                  <a:pos x="10" y="246"/>
                </a:cxn>
                <a:cxn ang="0">
                  <a:pos x="3" y="281"/>
                </a:cxn>
                <a:cxn ang="0">
                  <a:pos x="0" y="317"/>
                </a:cxn>
                <a:cxn ang="0">
                  <a:pos x="0" y="354"/>
                </a:cxn>
                <a:cxn ang="0">
                  <a:pos x="3" y="390"/>
                </a:cxn>
                <a:cxn ang="0">
                  <a:pos x="10" y="425"/>
                </a:cxn>
                <a:cxn ang="0">
                  <a:pos x="22" y="460"/>
                </a:cxn>
                <a:cxn ang="0">
                  <a:pos x="35" y="493"/>
                </a:cxn>
                <a:cxn ang="0">
                  <a:pos x="51" y="525"/>
                </a:cxn>
                <a:cxn ang="0">
                  <a:pos x="73" y="553"/>
                </a:cxn>
                <a:cxn ang="0">
                  <a:pos x="96" y="580"/>
                </a:cxn>
                <a:cxn ang="0">
                  <a:pos x="123" y="605"/>
                </a:cxn>
                <a:cxn ang="0">
                  <a:pos x="151" y="625"/>
                </a:cxn>
                <a:cxn ang="0">
                  <a:pos x="184" y="641"/>
                </a:cxn>
                <a:cxn ang="0">
                  <a:pos x="219" y="655"/>
                </a:cxn>
                <a:cxn ang="0">
                  <a:pos x="256" y="663"/>
                </a:cxn>
                <a:cxn ang="0">
                  <a:pos x="297" y="666"/>
                </a:cxn>
                <a:cxn ang="0">
                  <a:pos x="340" y="664"/>
                </a:cxn>
                <a:cxn ang="0">
                  <a:pos x="385" y="656"/>
                </a:cxn>
                <a:cxn ang="0">
                  <a:pos x="433" y="643"/>
                </a:cxn>
                <a:cxn ang="0">
                  <a:pos x="482" y="623"/>
                </a:cxn>
                <a:cxn ang="0">
                  <a:pos x="502" y="613"/>
                </a:cxn>
                <a:cxn ang="0">
                  <a:pos x="533" y="591"/>
                </a:cxn>
                <a:cxn ang="0">
                  <a:pos x="556" y="570"/>
                </a:cxn>
                <a:cxn ang="0">
                  <a:pos x="583" y="540"/>
                </a:cxn>
                <a:cxn ang="0">
                  <a:pos x="601" y="523"/>
                </a:cxn>
                <a:cxn ang="0">
                  <a:pos x="621" y="510"/>
                </a:cxn>
                <a:cxn ang="0">
                  <a:pos x="634" y="507"/>
                </a:cxn>
                <a:cxn ang="0">
                  <a:pos x="658" y="503"/>
                </a:cxn>
                <a:cxn ang="0">
                  <a:pos x="674" y="493"/>
                </a:cxn>
                <a:cxn ang="0">
                  <a:pos x="686" y="473"/>
                </a:cxn>
                <a:cxn ang="0">
                  <a:pos x="694" y="454"/>
                </a:cxn>
                <a:cxn ang="0">
                  <a:pos x="701" y="424"/>
                </a:cxn>
                <a:cxn ang="0">
                  <a:pos x="701" y="384"/>
                </a:cxn>
                <a:cxn ang="0">
                  <a:pos x="694" y="346"/>
                </a:cxn>
                <a:cxn ang="0">
                  <a:pos x="681" y="311"/>
                </a:cxn>
                <a:cxn ang="0">
                  <a:pos x="668" y="283"/>
                </a:cxn>
                <a:cxn ang="0">
                  <a:pos x="643" y="244"/>
                </a:cxn>
              </a:cxnLst>
              <a:rect l="0" t="0" r="r" b="b"/>
              <a:pathLst>
                <a:path w="701" h="666">
                  <a:moveTo>
                    <a:pt x="643" y="244"/>
                  </a:moveTo>
                  <a:lnTo>
                    <a:pt x="629" y="228"/>
                  </a:lnTo>
                  <a:lnTo>
                    <a:pt x="614" y="214"/>
                  </a:lnTo>
                  <a:lnTo>
                    <a:pt x="600" y="199"/>
                  </a:lnTo>
                  <a:lnTo>
                    <a:pt x="585" y="186"/>
                  </a:lnTo>
                  <a:lnTo>
                    <a:pt x="556" y="161"/>
                  </a:lnTo>
                  <a:lnTo>
                    <a:pt x="528" y="136"/>
                  </a:lnTo>
                  <a:lnTo>
                    <a:pt x="515" y="123"/>
                  </a:lnTo>
                  <a:lnTo>
                    <a:pt x="502" y="110"/>
                  </a:lnTo>
                  <a:lnTo>
                    <a:pt x="490" y="96"/>
                  </a:lnTo>
                  <a:lnTo>
                    <a:pt x="480" y="80"/>
                  </a:lnTo>
                  <a:lnTo>
                    <a:pt x="470" y="63"/>
                  </a:lnTo>
                  <a:lnTo>
                    <a:pt x="462" y="45"/>
                  </a:lnTo>
                  <a:lnTo>
                    <a:pt x="455" y="25"/>
                  </a:lnTo>
                  <a:lnTo>
                    <a:pt x="450" y="3"/>
                  </a:lnTo>
                  <a:lnTo>
                    <a:pt x="418" y="2"/>
                  </a:lnTo>
                  <a:lnTo>
                    <a:pt x="389" y="0"/>
                  </a:lnTo>
                  <a:lnTo>
                    <a:pt x="360" y="0"/>
                  </a:lnTo>
                  <a:lnTo>
                    <a:pt x="334" y="2"/>
                  </a:lnTo>
                  <a:lnTo>
                    <a:pt x="307" y="5"/>
                  </a:lnTo>
                  <a:lnTo>
                    <a:pt x="282" y="8"/>
                  </a:lnTo>
                  <a:lnTo>
                    <a:pt x="257" y="13"/>
                  </a:lnTo>
                  <a:lnTo>
                    <a:pt x="236" y="20"/>
                  </a:lnTo>
                  <a:lnTo>
                    <a:pt x="213" y="27"/>
                  </a:lnTo>
                  <a:lnTo>
                    <a:pt x="193" y="35"/>
                  </a:lnTo>
                  <a:lnTo>
                    <a:pt x="173" y="43"/>
                  </a:lnTo>
                  <a:lnTo>
                    <a:pt x="154" y="53"/>
                  </a:lnTo>
                  <a:lnTo>
                    <a:pt x="138" y="65"/>
                  </a:lnTo>
                  <a:lnTo>
                    <a:pt x="121" y="77"/>
                  </a:lnTo>
                  <a:lnTo>
                    <a:pt x="106" y="90"/>
                  </a:lnTo>
                  <a:lnTo>
                    <a:pt x="91" y="103"/>
                  </a:lnTo>
                  <a:lnTo>
                    <a:pt x="80" y="116"/>
                  </a:lnTo>
                  <a:lnTo>
                    <a:pt x="66" y="131"/>
                  </a:lnTo>
                  <a:lnTo>
                    <a:pt x="56" y="146"/>
                  </a:lnTo>
                  <a:lnTo>
                    <a:pt x="46" y="161"/>
                  </a:lnTo>
                  <a:lnTo>
                    <a:pt x="37" y="178"/>
                  </a:lnTo>
                  <a:lnTo>
                    <a:pt x="28" y="194"/>
                  </a:lnTo>
                  <a:lnTo>
                    <a:pt x="22" y="211"/>
                  </a:lnTo>
                  <a:lnTo>
                    <a:pt x="15" y="228"/>
                  </a:lnTo>
                  <a:lnTo>
                    <a:pt x="10" y="246"/>
                  </a:lnTo>
                  <a:lnTo>
                    <a:pt x="7" y="263"/>
                  </a:lnTo>
                  <a:lnTo>
                    <a:pt x="3" y="281"/>
                  </a:lnTo>
                  <a:lnTo>
                    <a:pt x="2" y="299"/>
                  </a:lnTo>
                  <a:lnTo>
                    <a:pt x="0" y="317"/>
                  </a:lnTo>
                  <a:lnTo>
                    <a:pt x="0" y="336"/>
                  </a:lnTo>
                  <a:lnTo>
                    <a:pt x="0" y="354"/>
                  </a:lnTo>
                  <a:lnTo>
                    <a:pt x="2" y="372"/>
                  </a:lnTo>
                  <a:lnTo>
                    <a:pt x="3" y="390"/>
                  </a:lnTo>
                  <a:lnTo>
                    <a:pt x="7" y="407"/>
                  </a:lnTo>
                  <a:lnTo>
                    <a:pt x="10" y="425"/>
                  </a:lnTo>
                  <a:lnTo>
                    <a:pt x="15" y="442"/>
                  </a:lnTo>
                  <a:lnTo>
                    <a:pt x="22" y="460"/>
                  </a:lnTo>
                  <a:lnTo>
                    <a:pt x="28" y="477"/>
                  </a:lnTo>
                  <a:lnTo>
                    <a:pt x="35" y="493"/>
                  </a:lnTo>
                  <a:lnTo>
                    <a:pt x="43" y="508"/>
                  </a:lnTo>
                  <a:lnTo>
                    <a:pt x="51" y="525"/>
                  </a:lnTo>
                  <a:lnTo>
                    <a:pt x="61" y="540"/>
                  </a:lnTo>
                  <a:lnTo>
                    <a:pt x="73" y="553"/>
                  </a:lnTo>
                  <a:lnTo>
                    <a:pt x="83" y="567"/>
                  </a:lnTo>
                  <a:lnTo>
                    <a:pt x="96" y="580"/>
                  </a:lnTo>
                  <a:lnTo>
                    <a:pt x="108" y="593"/>
                  </a:lnTo>
                  <a:lnTo>
                    <a:pt x="123" y="605"/>
                  </a:lnTo>
                  <a:lnTo>
                    <a:pt x="136" y="615"/>
                  </a:lnTo>
                  <a:lnTo>
                    <a:pt x="151" y="625"/>
                  </a:lnTo>
                  <a:lnTo>
                    <a:pt x="168" y="633"/>
                  </a:lnTo>
                  <a:lnTo>
                    <a:pt x="184" y="641"/>
                  </a:lnTo>
                  <a:lnTo>
                    <a:pt x="201" y="648"/>
                  </a:lnTo>
                  <a:lnTo>
                    <a:pt x="219" y="655"/>
                  </a:lnTo>
                  <a:lnTo>
                    <a:pt x="237" y="660"/>
                  </a:lnTo>
                  <a:lnTo>
                    <a:pt x="256" y="663"/>
                  </a:lnTo>
                  <a:lnTo>
                    <a:pt x="276" y="664"/>
                  </a:lnTo>
                  <a:lnTo>
                    <a:pt x="297" y="666"/>
                  </a:lnTo>
                  <a:lnTo>
                    <a:pt x="317" y="666"/>
                  </a:lnTo>
                  <a:lnTo>
                    <a:pt x="340" y="664"/>
                  </a:lnTo>
                  <a:lnTo>
                    <a:pt x="362" y="661"/>
                  </a:lnTo>
                  <a:lnTo>
                    <a:pt x="385" y="656"/>
                  </a:lnTo>
                  <a:lnTo>
                    <a:pt x="409" y="651"/>
                  </a:lnTo>
                  <a:lnTo>
                    <a:pt x="433" y="643"/>
                  </a:lnTo>
                  <a:lnTo>
                    <a:pt x="457" y="635"/>
                  </a:lnTo>
                  <a:lnTo>
                    <a:pt x="482" y="623"/>
                  </a:lnTo>
                  <a:lnTo>
                    <a:pt x="492" y="618"/>
                  </a:lnTo>
                  <a:lnTo>
                    <a:pt x="502" y="613"/>
                  </a:lnTo>
                  <a:lnTo>
                    <a:pt x="518" y="601"/>
                  </a:lnTo>
                  <a:lnTo>
                    <a:pt x="533" y="591"/>
                  </a:lnTo>
                  <a:lnTo>
                    <a:pt x="546" y="580"/>
                  </a:lnTo>
                  <a:lnTo>
                    <a:pt x="556" y="570"/>
                  </a:lnTo>
                  <a:lnTo>
                    <a:pt x="575" y="548"/>
                  </a:lnTo>
                  <a:lnTo>
                    <a:pt x="583" y="540"/>
                  </a:lnTo>
                  <a:lnTo>
                    <a:pt x="593" y="532"/>
                  </a:lnTo>
                  <a:lnTo>
                    <a:pt x="601" y="523"/>
                  </a:lnTo>
                  <a:lnTo>
                    <a:pt x="611" y="517"/>
                  </a:lnTo>
                  <a:lnTo>
                    <a:pt x="621" y="510"/>
                  </a:lnTo>
                  <a:lnTo>
                    <a:pt x="628" y="508"/>
                  </a:lnTo>
                  <a:lnTo>
                    <a:pt x="634" y="507"/>
                  </a:lnTo>
                  <a:lnTo>
                    <a:pt x="649" y="503"/>
                  </a:lnTo>
                  <a:lnTo>
                    <a:pt x="658" y="503"/>
                  </a:lnTo>
                  <a:lnTo>
                    <a:pt x="668" y="502"/>
                  </a:lnTo>
                  <a:lnTo>
                    <a:pt x="674" y="493"/>
                  </a:lnTo>
                  <a:lnTo>
                    <a:pt x="681" y="483"/>
                  </a:lnTo>
                  <a:lnTo>
                    <a:pt x="686" y="473"/>
                  </a:lnTo>
                  <a:lnTo>
                    <a:pt x="689" y="464"/>
                  </a:lnTo>
                  <a:lnTo>
                    <a:pt x="694" y="454"/>
                  </a:lnTo>
                  <a:lnTo>
                    <a:pt x="696" y="444"/>
                  </a:lnTo>
                  <a:lnTo>
                    <a:pt x="701" y="424"/>
                  </a:lnTo>
                  <a:lnTo>
                    <a:pt x="701" y="404"/>
                  </a:lnTo>
                  <a:lnTo>
                    <a:pt x="701" y="384"/>
                  </a:lnTo>
                  <a:lnTo>
                    <a:pt x="698" y="364"/>
                  </a:lnTo>
                  <a:lnTo>
                    <a:pt x="694" y="346"/>
                  </a:lnTo>
                  <a:lnTo>
                    <a:pt x="688" y="327"/>
                  </a:lnTo>
                  <a:lnTo>
                    <a:pt x="681" y="311"/>
                  </a:lnTo>
                  <a:lnTo>
                    <a:pt x="674" y="296"/>
                  </a:lnTo>
                  <a:lnTo>
                    <a:pt x="668" y="283"/>
                  </a:lnTo>
                  <a:lnTo>
                    <a:pt x="654" y="259"/>
                  </a:lnTo>
                  <a:lnTo>
                    <a:pt x="643" y="244"/>
                  </a:lnTo>
                  <a:close/>
                </a:path>
              </a:pathLst>
            </a:custGeom>
            <a:solidFill>
              <a:srgbClr val="BCAF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12" name="Freeform 15"/>
            <p:cNvSpPr>
              <a:spLocks/>
            </p:cNvSpPr>
            <p:nvPr userDrawn="1"/>
          </p:nvSpPr>
          <p:spPr bwMode="auto">
            <a:xfrm>
              <a:off x="7718363" y="1713850"/>
              <a:ext cx="666551" cy="612590"/>
            </a:xfrm>
            <a:custGeom>
              <a:avLst/>
              <a:gdLst/>
              <a:ahLst/>
              <a:cxnLst>
                <a:cxn ang="0">
                  <a:pos x="420" y="43"/>
                </a:cxn>
                <a:cxn ang="0">
                  <a:pos x="382" y="231"/>
                </a:cxn>
                <a:cxn ang="0">
                  <a:pos x="380" y="241"/>
                </a:cxn>
                <a:cxn ang="0">
                  <a:pos x="377" y="251"/>
                </a:cxn>
                <a:cxn ang="0">
                  <a:pos x="370" y="269"/>
                </a:cxn>
                <a:cxn ang="0">
                  <a:pos x="362" y="286"/>
                </a:cxn>
                <a:cxn ang="0">
                  <a:pos x="352" y="302"/>
                </a:cxn>
                <a:cxn ang="0">
                  <a:pos x="340" y="317"/>
                </a:cxn>
                <a:cxn ang="0">
                  <a:pos x="329" y="331"/>
                </a:cxn>
                <a:cxn ang="0">
                  <a:pos x="314" y="344"/>
                </a:cxn>
                <a:cxn ang="0">
                  <a:pos x="299" y="354"/>
                </a:cxn>
                <a:cxn ang="0">
                  <a:pos x="284" y="364"/>
                </a:cxn>
                <a:cxn ang="0">
                  <a:pos x="267" y="372"/>
                </a:cxn>
                <a:cxn ang="0">
                  <a:pos x="249" y="377"/>
                </a:cxn>
                <a:cxn ang="0">
                  <a:pos x="231" y="382"/>
                </a:cxn>
                <a:cxn ang="0">
                  <a:pos x="212" y="385"/>
                </a:cxn>
                <a:cxn ang="0">
                  <a:pos x="202" y="385"/>
                </a:cxn>
                <a:cxn ang="0">
                  <a:pos x="194" y="385"/>
                </a:cxn>
                <a:cxn ang="0">
                  <a:pos x="174" y="385"/>
                </a:cxn>
                <a:cxn ang="0">
                  <a:pos x="154" y="382"/>
                </a:cxn>
                <a:cxn ang="0">
                  <a:pos x="144" y="380"/>
                </a:cxn>
                <a:cxn ang="0">
                  <a:pos x="136" y="377"/>
                </a:cxn>
                <a:cxn ang="0">
                  <a:pos x="118" y="370"/>
                </a:cxn>
                <a:cxn ang="0">
                  <a:pos x="99" y="362"/>
                </a:cxn>
                <a:cxn ang="0">
                  <a:pos x="84" y="352"/>
                </a:cxn>
                <a:cxn ang="0">
                  <a:pos x="70" y="341"/>
                </a:cxn>
                <a:cxn ang="0">
                  <a:pos x="55" y="329"/>
                </a:cxn>
                <a:cxn ang="0">
                  <a:pos x="43" y="314"/>
                </a:cxn>
                <a:cxn ang="0">
                  <a:pos x="31" y="299"/>
                </a:cxn>
                <a:cxn ang="0">
                  <a:pos x="23" y="284"/>
                </a:cxn>
                <a:cxn ang="0">
                  <a:pos x="15" y="267"/>
                </a:cxn>
                <a:cxn ang="0">
                  <a:pos x="8" y="249"/>
                </a:cxn>
                <a:cxn ang="0">
                  <a:pos x="3" y="231"/>
                </a:cxn>
                <a:cxn ang="0">
                  <a:pos x="1" y="213"/>
                </a:cxn>
                <a:cxn ang="0">
                  <a:pos x="0" y="203"/>
                </a:cxn>
                <a:cxn ang="0">
                  <a:pos x="0" y="194"/>
                </a:cxn>
                <a:cxn ang="0">
                  <a:pos x="1" y="174"/>
                </a:cxn>
                <a:cxn ang="0">
                  <a:pos x="3" y="155"/>
                </a:cxn>
                <a:cxn ang="0">
                  <a:pos x="6" y="145"/>
                </a:cxn>
                <a:cxn ang="0">
                  <a:pos x="8" y="136"/>
                </a:cxn>
                <a:cxn ang="0">
                  <a:pos x="15" y="118"/>
                </a:cxn>
                <a:cxn ang="0">
                  <a:pos x="23" y="100"/>
                </a:cxn>
                <a:cxn ang="0">
                  <a:pos x="33" y="85"/>
                </a:cxn>
                <a:cxn ang="0">
                  <a:pos x="45" y="70"/>
                </a:cxn>
                <a:cxn ang="0">
                  <a:pos x="58" y="55"/>
                </a:cxn>
                <a:cxn ang="0">
                  <a:pos x="71" y="43"/>
                </a:cxn>
                <a:cxn ang="0">
                  <a:pos x="86" y="32"/>
                </a:cxn>
                <a:cxn ang="0">
                  <a:pos x="103" y="23"/>
                </a:cxn>
                <a:cxn ang="0">
                  <a:pos x="119" y="15"/>
                </a:cxn>
                <a:cxn ang="0">
                  <a:pos x="136" y="8"/>
                </a:cxn>
                <a:cxn ang="0">
                  <a:pos x="154" y="3"/>
                </a:cxn>
                <a:cxn ang="0">
                  <a:pos x="174" y="2"/>
                </a:cxn>
                <a:cxn ang="0">
                  <a:pos x="182" y="0"/>
                </a:cxn>
                <a:cxn ang="0">
                  <a:pos x="192" y="0"/>
                </a:cxn>
                <a:cxn ang="0">
                  <a:pos x="212" y="2"/>
                </a:cxn>
                <a:cxn ang="0">
                  <a:pos x="231" y="3"/>
                </a:cxn>
                <a:cxn ang="0">
                  <a:pos x="420" y="43"/>
                </a:cxn>
              </a:cxnLst>
              <a:rect l="0" t="0" r="r" b="b"/>
              <a:pathLst>
                <a:path w="420" h="385">
                  <a:moveTo>
                    <a:pt x="420" y="43"/>
                  </a:moveTo>
                  <a:lnTo>
                    <a:pt x="382" y="231"/>
                  </a:lnTo>
                  <a:lnTo>
                    <a:pt x="380" y="241"/>
                  </a:lnTo>
                  <a:lnTo>
                    <a:pt x="377" y="251"/>
                  </a:lnTo>
                  <a:lnTo>
                    <a:pt x="370" y="269"/>
                  </a:lnTo>
                  <a:lnTo>
                    <a:pt x="362" y="286"/>
                  </a:lnTo>
                  <a:lnTo>
                    <a:pt x="352" y="302"/>
                  </a:lnTo>
                  <a:lnTo>
                    <a:pt x="340" y="317"/>
                  </a:lnTo>
                  <a:lnTo>
                    <a:pt x="329" y="331"/>
                  </a:lnTo>
                  <a:lnTo>
                    <a:pt x="314" y="344"/>
                  </a:lnTo>
                  <a:lnTo>
                    <a:pt x="299" y="354"/>
                  </a:lnTo>
                  <a:lnTo>
                    <a:pt x="284" y="364"/>
                  </a:lnTo>
                  <a:lnTo>
                    <a:pt x="267" y="372"/>
                  </a:lnTo>
                  <a:lnTo>
                    <a:pt x="249" y="377"/>
                  </a:lnTo>
                  <a:lnTo>
                    <a:pt x="231" y="382"/>
                  </a:lnTo>
                  <a:lnTo>
                    <a:pt x="212" y="385"/>
                  </a:lnTo>
                  <a:lnTo>
                    <a:pt x="202" y="385"/>
                  </a:lnTo>
                  <a:lnTo>
                    <a:pt x="194" y="385"/>
                  </a:lnTo>
                  <a:lnTo>
                    <a:pt x="174" y="385"/>
                  </a:lnTo>
                  <a:lnTo>
                    <a:pt x="154" y="382"/>
                  </a:lnTo>
                  <a:lnTo>
                    <a:pt x="144" y="380"/>
                  </a:lnTo>
                  <a:lnTo>
                    <a:pt x="136" y="377"/>
                  </a:lnTo>
                  <a:lnTo>
                    <a:pt x="118" y="370"/>
                  </a:lnTo>
                  <a:lnTo>
                    <a:pt x="99" y="362"/>
                  </a:lnTo>
                  <a:lnTo>
                    <a:pt x="84" y="352"/>
                  </a:lnTo>
                  <a:lnTo>
                    <a:pt x="70" y="341"/>
                  </a:lnTo>
                  <a:lnTo>
                    <a:pt x="55" y="329"/>
                  </a:lnTo>
                  <a:lnTo>
                    <a:pt x="43" y="314"/>
                  </a:lnTo>
                  <a:lnTo>
                    <a:pt x="31" y="299"/>
                  </a:lnTo>
                  <a:lnTo>
                    <a:pt x="23" y="284"/>
                  </a:lnTo>
                  <a:lnTo>
                    <a:pt x="15" y="267"/>
                  </a:lnTo>
                  <a:lnTo>
                    <a:pt x="8" y="249"/>
                  </a:lnTo>
                  <a:lnTo>
                    <a:pt x="3" y="231"/>
                  </a:lnTo>
                  <a:lnTo>
                    <a:pt x="1" y="213"/>
                  </a:lnTo>
                  <a:lnTo>
                    <a:pt x="0" y="203"/>
                  </a:lnTo>
                  <a:lnTo>
                    <a:pt x="0" y="194"/>
                  </a:lnTo>
                  <a:lnTo>
                    <a:pt x="1" y="174"/>
                  </a:lnTo>
                  <a:lnTo>
                    <a:pt x="3" y="155"/>
                  </a:lnTo>
                  <a:lnTo>
                    <a:pt x="6" y="145"/>
                  </a:lnTo>
                  <a:lnTo>
                    <a:pt x="8" y="136"/>
                  </a:lnTo>
                  <a:lnTo>
                    <a:pt x="15" y="118"/>
                  </a:lnTo>
                  <a:lnTo>
                    <a:pt x="23" y="100"/>
                  </a:lnTo>
                  <a:lnTo>
                    <a:pt x="33" y="85"/>
                  </a:lnTo>
                  <a:lnTo>
                    <a:pt x="45" y="70"/>
                  </a:lnTo>
                  <a:lnTo>
                    <a:pt x="58" y="55"/>
                  </a:lnTo>
                  <a:lnTo>
                    <a:pt x="71" y="43"/>
                  </a:lnTo>
                  <a:lnTo>
                    <a:pt x="86" y="32"/>
                  </a:lnTo>
                  <a:lnTo>
                    <a:pt x="103" y="23"/>
                  </a:lnTo>
                  <a:lnTo>
                    <a:pt x="119" y="15"/>
                  </a:lnTo>
                  <a:lnTo>
                    <a:pt x="136" y="8"/>
                  </a:lnTo>
                  <a:lnTo>
                    <a:pt x="154" y="3"/>
                  </a:lnTo>
                  <a:lnTo>
                    <a:pt x="174" y="2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212" y="2"/>
                  </a:lnTo>
                  <a:lnTo>
                    <a:pt x="231" y="3"/>
                  </a:lnTo>
                  <a:lnTo>
                    <a:pt x="420" y="43"/>
                  </a:lnTo>
                  <a:close/>
                </a:path>
              </a:pathLst>
            </a:custGeom>
            <a:solidFill>
              <a:srgbClr val="1436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13" name="Freeform 16"/>
            <p:cNvSpPr>
              <a:spLocks/>
            </p:cNvSpPr>
            <p:nvPr userDrawn="1"/>
          </p:nvSpPr>
          <p:spPr bwMode="auto">
            <a:xfrm>
              <a:off x="4136371" y="5041552"/>
              <a:ext cx="1762016" cy="1476402"/>
            </a:xfrm>
            <a:custGeom>
              <a:avLst/>
              <a:gdLst/>
              <a:ahLst/>
              <a:cxnLst>
                <a:cxn ang="0">
                  <a:pos x="391" y="73"/>
                </a:cxn>
                <a:cxn ang="0">
                  <a:pos x="412" y="61"/>
                </a:cxn>
                <a:cxn ang="0">
                  <a:pos x="454" y="40"/>
                </a:cxn>
                <a:cxn ang="0">
                  <a:pos x="497" y="23"/>
                </a:cxn>
                <a:cxn ang="0">
                  <a:pos x="540" y="12"/>
                </a:cxn>
                <a:cxn ang="0">
                  <a:pos x="585" y="3"/>
                </a:cxn>
                <a:cxn ang="0">
                  <a:pos x="630" y="0"/>
                </a:cxn>
                <a:cxn ang="0">
                  <a:pos x="675" y="0"/>
                </a:cxn>
                <a:cxn ang="0">
                  <a:pos x="720" y="5"/>
                </a:cxn>
                <a:cxn ang="0">
                  <a:pos x="763" y="15"/>
                </a:cxn>
                <a:cxn ang="0">
                  <a:pos x="806" y="28"/>
                </a:cxn>
                <a:cxn ang="0">
                  <a:pos x="847" y="47"/>
                </a:cxn>
                <a:cxn ang="0">
                  <a:pos x="886" y="68"/>
                </a:cxn>
                <a:cxn ang="0">
                  <a:pos x="924" y="93"/>
                </a:cxn>
                <a:cxn ang="0">
                  <a:pos x="959" y="123"/>
                </a:cxn>
                <a:cxn ang="0">
                  <a:pos x="992" y="154"/>
                </a:cxn>
                <a:cxn ang="0">
                  <a:pos x="1007" y="173"/>
                </a:cxn>
                <a:cxn ang="0">
                  <a:pos x="1035" y="213"/>
                </a:cxn>
                <a:cxn ang="0">
                  <a:pos x="1058" y="252"/>
                </a:cxn>
                <a:cxn ang="0">
                  <a:pos x="1077" y="296"/>
                </a:cxn>
                <a:cxn ang="0">
                  <a:pos x="1092" y="339"/>
                </a:cxn>
                <a:cxn ang="0">
                  <a:pos x="1102" y="384"/>
                </a:cxn>
                <a:cxn ang="0">
                  <a:pos x="1108" y="429"/>
                </a:cxn>
                <a:cxn ang="0">
                  <a:pos x="1110" y="473"/>
                </a:cxn>
                <a:cxn ang="0">
                  <a:pos x="1107" y="518"/>
                </a:cxn>
                <a:cxn ang="0">
                  <a:pos x="1098" y="561"/>
                </a:cxn>
                <a:cxn ang="0">
                  <a:pos x="1087" y="605"/>
                </a:cxn>
                <a:cxn ang="0">
                  <a:pos x="1072" y="648"/>
                </a:cxn>
                <a:cxn ang="0">
                  <a:pos x="1052" y="688"/>
                </a:cxn>
                <a:cxn ang="0">
                  <a:pos x="1028" y="726"/>
                </a:cxn>
                <a:cxn ang="0">
                  <a:pos x="1002" y="762"/>
                </a:cxn>
                <a:cxn ang="0">
                  <a:pos x="970" y="796"/>
                </a:cxn>
                <a:cxn ang="0">
                  <a:pos x="944" y="819"/>
                </a:cxn>
                <a:cxn ang="0">
                  <a:pos x="917" y="842"/>
                </a:cxn>
                <a:cxn ang="0">
                  <a:pos x="876" y="867"/>
                </a:cxn>
                <a:cxn ang="0">
                  <a:pos x="834" y="889"/>
                </a:cxn>
                <a:cxn ang="0">
                  <a:pos x="791" y="905"/>
                </a:cxn>
                <a:cxn ang="0">
                  <a:pos x="748" y="918"/>
                </a:cxn>
                <a:cxn ang="0">
                  <a:pos x="703" y="925"/>
                </a:cxn>
                <a:cxn ang="0">
                  <a:pos x="658" y="930"/>
                </a:cxn>
                <a:cxn ang="0">
                  <a:pos x="613" y="928"/>
                </a:cxn>
                <a:cxn ang="0">
                  <a:pos x="568" y="923"/>
                </a:cxn>
                <a:cxn ang="0">
                  <a:pos x="525" y="913"/>
                </a:cxn>
                <a:cxn ang="0">
                  <a:pos x="482" y="900"/>
                </a:cxn>
                <a:cxn ang="0">
                  <a:pos x="441" y="884"/>
                </a:cxn>
                <a:cxn ang="0">
                  <a:pos x="401" y="862"/>
                </a:cxn>
                <a:cxn ang="0">
                  <a:pos x="364" y="835"/>
                </a:cxn>
                <a:cxn ang="0">
                  <a:pos x="329" y="807"/>
                </a:cxn>
                <a:cxn ang="0">
                  <a:pos x="296" y="774"/>
                </a:cxn>
                <a:cxn ang="0">
                  <a:pos x="281" y="756"/>
                </a:cxn>
                <a:cxn ang="0">
                  <a:pos x="253" y="717"/>
                </a:cxn>
              </a:cxnLst>
              <a:rect l="0" t="0" r="r" b="b"/>
              <a:pathLst>
                <a:path w="1110" h="930">
                  <a:moveTo>
                    <a:pt x="0" y="326"/>
                  </a:moveTo>
                  <a:lnTo>
                    <a:pt x="391" y="73"/>
                  </a:lnTo>
                  <a:lnTo>
                    <a:pt x="391" y="75"/>
                  </a:lnTo>
                  <a:lnTo>
                    <a:pt x="412" y="61"/>
                  </a:lnTo>
                  <a:lnTo>
                    <a:pt x="432" y="50"/>
                  </a:lnTo>
                  <a:lnTo>
                    <a:pt x="454" y="40"/>
                  </a:lnTo>
                  <a:lnTo>
                    <a:pt x="475" y="32"/>
                  </a:lnTo>
                  <a:lnTo>
                    <a:pt x="497" y="23"/>
                  </a:lnTo>
                  <a:lnTo>
                    <a:pt x="519" y="17"/>
                  </a:lnTo>
                  <a:lnTo>
                    <a:pt x="540" y="12"/>
                  </a:lnTo>
                  <a:lnTo>
                    <a:pt x="563" y="7"/>
                  </a:lnTo>
                  <a:lnTo>
                    <a:pt x="585" y="3"/>
                  </a:lnTo>
                  <a:lnTo>
                    <a:pt x="608" y="0"/>
                  </a:lnTo>
                  <a:lnTo>
                    <a:pt x="630" y="0"/>
                  </a:lnTo>
                  <a:lnTo>
                    <a:pt x="653" y="0"/>
                  </a:lnTo>
                  <a:lnTo>
                    <a:pt x="675" y="0"/>
                  </a:lnTo>
                  <a:lnTo>
                    <a:pt x="698" y="2"/>
                  </a:lnTo>
                  <a:lnTo>
                    <a:pt x="720" y="5"/>
                  </a:lnTo>
                  <a:lnTo>
                    <a:pt x="741" y="10"/>
                  </a:lnTo>
                  <a:lnTo>
                    <a:pt x="763" y="15"/>
                  </a:lnTo>
                  <a:lnTo>
                    <a:pt x="784" y="22"/>
                  </a:lnTo>
                  <a:lnTo>
                    <a:pt x="806" y="28"/>
                  </a:lnTo>
                  <a:lnTo>
                    <a:pt x="826" y="37"/>
                  </a:lnTo>
                  <a:lnTo>
                    <a:pt x="847" y="47"/>
                  </a:lnTo>
                  <a:lnTo>
                    <a:pt x="867" y="56"/>
                  </a:lnTo>
                  <a:lnTo>
                    <a:pt x="886" y="68"/>
                  </a:lnTo>
                  <a:lnTo>
                    <a:pt x="906" y="80"/>
                  </a:lnTo>
                  <a:lnTo>
                    <a:pt x="924" y="93"/>
                  </a:lnTo>
                  <a:lnTo>
                    <a:pt x="942" y="106"/>
                  </a:lnTo>
                  <a:lnTo>
                    <a:pt x="959" y="123"/>
                  </a:lnTo>
                  <a:lnTo>
                    <a:pt x="975" y="138"/>
                  </a:lnTo>
                  <a:lnTo>
                    <a:pt x="992" y="154"/>
                  </a:lnTo>
                  <a:lnTo>
                    <a:pt x="999" y="164"/>
                  </a:lnTo>
                  <a:lnTo>
                    <a:pt x="1007" y="173"/>
                  </a:lnTo>
                  <a:lnTo>
                    <a:pt x="1020" y="193"/>
                  </a:lnTo>
                  <a:lnTo>
                    <a:pt x="1035" y="213"/>
                  </a:lnTo>
                  <a:lnTo>
                    <a:pt x="1047" y="233"/>
                  </a:lnTo>
                  <a:lnTo>
                    <a:pt x="1058" y="252"/>
                  </a:lnTo>
                  <a:lnTo>
                    <a:pt x="1068" y="274"/>
                  </a:lnTo>
                  <a:lnTo>
                    <a:pt x="1077" y="296"/>
                  </a:lnTo>
                  <a:lnTo>
                    <a:pt x="1085" y="317"/>
                  </a:lnTo>
                  <a:lnTo>
                    <a:pt x="1092" y="339"/>
                  </a:lnTo>
                  <a:lnTo>
                    <a:pt x="1098" y="362"/>
                  </a:lnTo>
                  <a:lnTo>
                    <a:pt x="1102" y="384"/>
                  </a:lnTo>
                  <a:lnTo>
                    <a:pt x="1105" y="405"/>
                  </a:lnTo>
                  <a:lnTo>
                    <a:pt x="1108" y="429"/>
                  </a:lnTo>
                  <a:lnTo>
                    <a:pt x="1108" y="450"/>
                  </a:lnTo>
                  <a:lnTo>
                    <a:pt x="1110" y="473"/>
                  </a:lnTo>
                  <a:lnTo>
                    <a:pt x="1108" y="495"/>
                  </a:lnTo>
                  <a:lnTo>
                    <a:pt x="1107" y="518"/>
                  </a:lnTo>
                  <a:lnTo>
                    <a:pt x="1103" y="540"/>
                  </a:lnTo>
                  <a:lnTo>
                    <a:pt x="1098" y="561"/>
                  </a:lnTo>
                  <a:lnTo>
                    <a:pt x="1093" y="583"/>
                  </a:lnTo>
                  <a:lnTo>
                    <a:pt x="1087" y="605"/>
                  </a:lnTo>
                  <a:lnTo>
                    <a:pt x="1080" y="626"/>
                  </a:lnTo>
                  <a:lnTo>
                    <a:pt x="1072" y="648"/>
                  </a:lnTo>
                  <a:lnTo>
                    <a:pt x="1063" y="668"/>
                  </a:lnTo>
                  <a:lnTo>
                    <a:pt x="1052" y="688"/>
                  </a:lnTo>
                  <a:lnTo>
                    <a:pt x="1042" y="708"/>
                  </a:lnTo>
                  <a:lnTo>
                    <a:pt x="1028" y="726"/>
                  </a:lnTo>
                  <a:lnTo>
                    <a:pt x="1015" y="744"/>
                  </a:lnTo>
                  <a:lnTo>
                    <a:pt x="1002" y="762"/>
                  </a:lnTo>
                  <a:lnTo>
                    <a:pt x="987" y="779"/>
                  </a:lnTo>
                  <a:lnTo>
                    <a:pt x="970" y="796"/>
                  </a:lnTo>
                  <a:lnTo>
                    <a:pt x="954" y="812"/>
                  </a:lnTo>
                  <a:lnTo>
                    <a:pt x="944" y="819"/>
                  </a:lnTo>
                  <a:lnTo>
                    <a:pt x="935" y="827"/>
                  </a:lnTo>
                  <a:lnTo>
                    <a:pt x="917" y="842"/>
                  </a:lnTo>
                  <a:lnTo>
                    <a:pt x="897" y="855"/>
                  </a:lnTo>
                  <a:lnTo>
                    <a:pt x="876" y="867"/>
                  </a:lnTo>
                  <a:lnTo>
                    <a:pt x="856" y="879"/>
                  </a:lnTo>
                  <a:lnTo>
                    <a:pt x="834" y="889"/>
                  </a:lnTo>
                  <a:lnTo>
                    <a:pt x="813" y="899"/>
                  </a:lnTo>
                  <a:lnTo>
                    <a:pt x="791" y="905"/>
                  </a:lnTo>
                  <a:lnTo>
                    <a:pt x="769" y="912"/>
                  </a:lnTo>
                  <a:lnTo>
                    <a:pt x="748" y="918"/>
                  </a:lnTo>
                  <a:lnTo>
                    <a:pt x="725" y="922"/>
                  </a:lnTo>
                  <a:lnTo>
                    <a:pt x="703" y="925"/>
                  </a:lnTo>
                  <a:lnTo>
                    <a:pt x="680" y="928"/>
                  </a:lnTo>
                  <a:lnTo>
                    <a:pt x="658" y="930"/>
                  </a:lnTo>
                  <a:lnTo>
                    <a:pt x="635" y="930"/>
                  </a:lnTo>
                  <a:lnTo>
                    <a:pt x="613" y="928"/>
                  </a:lnTo>
                  <a:lnTo>
                    <a:pt x="590" y="927"/>
                  </a:lnTo>
                  <a:lnTo>
                    <a:pt x="568" y="923"/>
                  </a:lnTo>
                  <a:lnTo>
                    <a:pt x="547" y="918"/>
                  </a:lnTo>
                  <a:lnTo>
                    <a:pt x="525" y="913"/>
                  </a:lnTo>
                  <a:lnTo>
                    <a:pt x="504" y="908"/>
                  </a:lnTo>
                  <a:lnTo>
                    <a:pt x="482" y="900"/>
                  </a:lnTo>
                  <a:lnTo>
                    <a:pt x="462" y="892"/>
                  </a:lnTo>
                  <a:lnTo>
                    <a:pt x="441" y="884"/>
                  </a:lnTo>
                  <a:lnTo>
                    <a:pt x="421" y="872"/>
                  </a:lnTo>
                  <a:lnTo>
                    <a:pt x="401" y="862"/>
                  </a:lnTo>
                  <a:lnTo>
                    <a:pt x="382" y="849"/>
                  </a:lnTo>
                  <a:lnTo>
                    <a:pt x="364" y="835"/>
                  </a:lnTo>
                  <a:lnTo>
                    <a:pt x="346" y="822"/>
                  </a:lnTo>
                  <a:lnTo>
                    <a:pt x="329" y="807"/>
                  </a:lnTo>
                  <a:lnTo>
                    <a:pt x="313" y="791"/>
                  </a:lnTo>
                  <a:lnTo>
                    <a:pt x="296" y="774"/>
                  </a:lnTo>
                  <a:lnTo>
                    <a:pt x="289" y="764"/>
                  </a:lnTo>
                  <a:lnTo>
                    <a:pt x="281" y="756"/>
                  </a:lnTo>
                  <a:lnTo>
                    <a:pt x="266" y="737"/>
                  </a:lnTo>
                  <a:lnTo>
                    <a:pt x="253" y="717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rgbClr val="6387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14" name="Freeform 17"/>
            <p:cNvSpPr>
              <a:spLocks noEditPoints="1"/>
            </p:cNvSpPr>
            <p:nvPr userDrawn="1"/>
          </p:nvSpPr>
          <p:spPr bwMode="auto">
            <a:xfrm>
              <a:off x="4136371" y="5039618"/>
              <a:ext cx="1763947" cy="1482200"/>
            </a:xfrm>
            <a:custGeom>
              <a:avLst/>
              <a:gdLst/>
              <a:ahLst/>
              <a:cxnLst>
                <a:cxn ang="0">
                  <a:pos x="294" y="769"/>
                </a:cxn>
                <a:cxn ang="0">
                  <a:pos x="354" y="827"/>
                </a:cxn>
                <a:cxn ang="0">
                  <a:pos x="422" y="872"/>
                </a:cxn>
                <a:cxn ang="0">
                  <a:pos x="496" y="905"/>
                </a:cxn>
                <a:cxn ang="0">
                  <a:pos x="593" y="927"/>
                </a:cxn>
                <a:cxn ang="0">
                  <a:pos x="674" y="929"/>
                </a:cxn>
                <a:cxn ang="0">
                  <a:pos x="754" y="917"/>
                </a:cxn>
                <a:cxn ang="0">
                  <a:pos x="833" y="891"/>
                </a:cxn>
                <a:cxn ang="0">
                  <a:pos x="897" y="856"/>
                </a:cxn>
                <a:cxn ang="0">
                  <a:pos x="963" y="803"/>
                </a:cxn>
                <a:cxn ang="0">
                  <a:pos x="1018" y="741"/>
                </a:cxn>
                <a:cxn ang="0">
                  <a:pos x="1061" y="671"/>
                </a:cxn>
                <a:cxn ang="0">
                  <a:pos x="1089" y="597"/>
                </a:cxn>
                <a:cxn ang="0">
                  <a:pos x="1108" y="499"/>
                </a:cxn>
                <a:cxn ang="0">
                  <a:pos x="1106" y="417"/>
                </a:cxn>
                <a:cxn ang="0">
                  <a:pos x="1089" y="337"/>
                </a:cxn>
                <a:cxn ang="0">
                  <a:pos x="1053" y="246"/>
                </a:cxn>
                <a:cxn ang="0">
                  <a:pos x="1010" y="180"/>
                </a:cxn>
                <a:cxn ang="0">
                  <a:pos x="951" y="118"/>
                </a:cxn>
                <a:cxn ang="0">
                  <a:pos x="885" y="70"/>
                </a:cxn>
                <a:cxn ang="0">
                  <a:pos x="814" y="35"/>
                </a:cxn>
                <a:cxn ang="0">
                  <a:pos x="735" y="12"/>
                </a:cxn>
                <a:cxn ang="0">
                  <a:pos x="636" y="4"/>
                </a:cxn>
                <a:cxn ang="0">
                  <a:pos x="556" y="12"/>
                </a:cxn>
                <a:cxn ang="0">
                  <a:pos x="476" y="35"/>
                </a:cxn>
                <a:cxn ang="0">
                  <a:pos x="408" y="68"/>
                </a:cxn>
                <a:cxn ang="0">
                  <a:pos x="256" y="718"/>
                </a:cxn>
                <a:cxn ang="0">
                  <a:pos x="3" y="329"/>
                </a:cxn>
                <a:cxn ang="0">
                  <a:pos x="392" y="73"/>
                </a:cxn>
                <a:cxn ang="0">
                  <a:pos x="455" y="40"/>
                </a:cxn>
                <a:cxn ang="0">
                  <a:pos x="535" y="12"/>
                </a:cxn>
                <a:cxn ang="0">
                  <a:pos x="616" y="0"/>
                </a:cxn>
                <a:cxn ang="0">
                  <a:pos x="697" y="2"/>
                </a:cxn>
                <a:cxn ang="0">
                  <a:pos x="775" y="19"/>
                </a:cxn>
                <a:cxn ang="0">
                  <a:pos x="870" y="57"/>
                </a:cxn>
                <a:cxn ang="0">
                  <a:pos x="938" y="103"/>
                </a:cxn>
                <a:cxn ang="0">
                  <a:pos x="998" y="161"/>
                </a:cxn>
                <a:cxn ang="0">
                  <a:pos x="1046" y="228"/>
                </a:cxn>
                <a:cxn ang="0">
                  <a:pos x="1079" y="296"/>
                </a:cxn>
                <a:cxn ang="0">
                  <a:pos x="1103" y="376"/>
                </a:cxn>
                <a:cxn ang="0">
                  <a:pos x="1112" y="457"/>
                </a:cxn>
                <a:cxn ang="0">
                  <a:pos x="1103" y="558"/>
                </a:cxn>
                <a:cxn ang="0">
                  <a:pos x="1079" y="636"/>
                </a:cxn>
                <a:cxn ang="0">
                  <a:pos x="1033" y="726"/>
                </a:cxn>
                <a:cxn ang="0">
                  <a:pos x="981" y="791"/>
                </a:cxn>
                <a:cxn ang="0">
                  <a:pos x="917" y="846"/>
                </a:cxn>
                <a:cxn ang="0">
                  <a:pos x="815" y="901"/>
                </a:cxn>
                <a:cxn ang="0">
                  <a:pos x="735" y="925"/>
                </a:cxn>
                <a:cxn ang="0">
                  <a:pos x="654" y="934"/>
                </a:cxn>
                <a:cxn ang="0">
                  <a:pos x="573" y="927"/>
                </a:cxn>
                <a:cxn ang="0">
                  <a:pos x="495" y="909"/>
                </a:cxn>
                <a:cxn ang="0">
                  <a:pos x="402" y="866"/>
                </a:cxn>
                <a:cxn ang="0">
                  <a:pos x="335" y="816"/>
                </a:cxn>
                <a:cxn ang="0">
                  <a:pos x="279" y="756"/>
                </a:cxn>
              </a:cxnLst>
              <a:rect l="0" t="0" r="r" b="b"/>
              <a:pathLst>
                <a:path w="1112" h="934">
                  <a:moveTo>
                    <a:pt x="256" y="718"/>
                  </a:moveTo>
                  <a:lnTo>
                    <a:pt x="269" y="736"/>
                  </a:lnTo>
                  <a:lnTo>
                    <a:pt x="280" y="753"/>
                  </a:lnTo>
                  <a:lnTo>
                    <a:pt x="294" y="769"/>
                  </a:lnTo>
                  <a:lnTo>
                    <a:pt x="309" y="784"/>
                  </a:lnTo>
                  <a:lnTo>
                    <a:pt x="324" y="799"/>
                  </a:lnTo>
                  <a:lnTo>
                    <a:pt x="339" y="814"/>
                  </a:lnTo>
                  <a:lnTo>
                    <a:pt x="354" y="827"/>
                  </a:lnTo>
                  <a:lnTo>
                    <a:pt x="370" y="839"/>
                  </a:lnTo>
                  <a:lnTo>
                    <a:pt x="387" y="851"/>
                  </a:lnTo>
                  <a:lnTo>
                    <a:pt x="405" y="862"/>
                  </a:lnTo>
                  <a:lnTo>
                    <a:pt x="422" y="872"/>
                  </a:lnTo>
                  <a:lnTo>
                    <a:pt x="440" y="882"/>
                  </a:lnTo>
                  <a:lnTo>
                    <a:pt x="458" y="891"/>
                  </a:lnTo>
                  <a:lnTo>
                    <a:pt x="476" y="897"/>
                  </a:lnTo>
                  <a:lnTo>
                    <a:pt x="496" y="905"/>
                  </a:lnTo>
                  <a:lnTo>
                    <a:pt x="515" y="910"/>
                  </a:lnTo>
                  <a:lnTo>
                    <a:pt x="535" y="915"/>
                  </a:lnTo>
                  <a:lnTo>
                    <a:pt x="554" y="920"/>
                  </a:lnTo>
                  <a:lnTo>
                    <a:pt x="593" y="927"/>
                  </a:lnTo>
                  <a:lnTo>
                    <a:pt x="614" y="929"/>
                  </a:lnTo>
                  <a:lnTo>
                    <a:pt x="634" y="929"/>
                  </a:lnTo>
                  <a:lnTo>
                    <a:pt x="654" y="929"/>
                  </a:lnTo>
                  <a:lnTo>
                    <a:pt x="674" y="929"/>
                  </a:lnTo>
                  <a:lnTo>
                    <a:pt x="694" y="927"/>
                  </a:lnTo>
                  <a:lnTo>
                    <a:pt x="714" y="924"/>
                  </a:lnTo>
                  <a:lnTo>
                    <a:pt x="734" y="920"/>
                  </a:lnTo>
                  <a:lnTo>
                    <a:pt x="754" y="917"/>
                  </a:lnTo>
                  <a:lnTo>
                    <a:pt x="774" y="910"/>
                  </a:lnTo>
                  <a:lnTo>
                    <a:pt x="794" y="905"/>
                  </a:lnTo>
                  <a:lnTo>
                    <a:pt x="814" y="897"/>
                  </a:lnTo>
                  <a:lnTo>
                    <a:pt x="833" y="891"/>
                  </a:lnTo>
                  <a:lnTo>
                    <a:pt x="848" y="882"/>
                  </a:lnTo>
                  <a:lnTo>
                    <a:pt x="865" y="874"/>
                  </a:lnTo>
                  <a:lnTo>
                    <a:pt x="882" y="866"/>
                  </a:lnTo>
                  <a:lnTo>
                    <a:pt x="897" y="856"/>
                  </a:lnTo>
                  <a:lnTo>
                    <a:pt x="915" y="842"/>
                  </a:lnTo>
                  <a:lnTo>
                    <a:pt x="931" y="831"/>
                  </a:lnTo>
                  <a:lnTo>
                    <a:pt x="948" y="817"/>
                  </a:lnTo>
                  <a:lnTo>
                    <a:pt x="963" y="803"/>
                  </a:lnTo>
                  <a:lnTo>
                    <a:pt x="978" y="788"/>
                  </a:lnTo>
                  <a:lnTo>
                    <a:pt x="993" y="773"/>
                  </a:lnTo>
                  <a:lnTo>
                    <a:pt x="1006" y="758"/>
                  </a:lnTo>
                  <a:lnTo>
                    <a:pt x="1018" y="741"/>
                  </a:lnTo>
                  <a:lnTo>
                    <a:pt x="1029" y="724"/>
                  </a:lnTo>
                  <a:lnTo>
                    <a:pt x="1041" y="708"/>
                  </a:lnTo>
                  <a:lnTo>
                    <a:pt x="1051" y="690"/>
                  </a:lnTo>
                  <a:lnTo>
                    <a:pt x="1061" y="671"/>
                  </a:lnTo>
                  <a:lnTo>
                    <a:pt x="1069" y="653"/>
                  </a:lnTo>
                  <a:lnTo>
                    <a:pt x="1076" y="635"/>
                  </a:lnTo>
                  <a:lnTo>
                    <a:pt x="1084" y="617"/>
                  </a:lnTo>
                  <a:lnTo>
                    <a:pt x="1089" y="597"/>
                  </a:lnTo>
                  <a:lnTo>
                    <a:pt x="1094" y="577"/>
                  </a:lnTo>
                  <a:lnTo>
                    <a:pt x="1099" y="558"/>
                  </a:lnTo>
                  <a:lnTo>
                    <a:pt x="1106" y="519"/>
                  </a:lnTo>
                  <a:lnTo>
                    <a:pt x="1108" y="499"/>
                  </a:lnTo>
                  <a:lnTo>
                    <a:pt x="1108" y="479"/>
                  </a:lnTo>
                  <a:lnTo>
                    <a:pt x="1108" y="457"/>
                  </a:lnTo>
                  <a:lnTo>
                    <a:pt x="1108" y="437"/>
                  </a:lnTo>
                  <a:lnTo>
                    <a:pt x="1106" y="417"/>
                  </a:lnTo>
                  <a:lnTo>
                    <a:pt x="1103" y="397"/>
                  </a:lnTo>
                  <a:lnTo>
                    <a:pt x="1099" y="377"/>
                  </a:lnTo>
                  <a:lnTo>
                    <a:pt x="1096" y="357"/>
                  </a:lnTo>
                  <a:lnTo>
                    <a:pt x="1089" y="337"/>
                  </a:lnTo>
                  <a:lnTo>
                    <a:pt x="1084" y="318"/>
                  </a:lnTo>
                  <a:lnTo>
                    <a:pt x="1076" y="298"/>
                  </a:lnTo>
                  <a:lnTo>
                    <a:pt x="1069" y="279"/>
                  </a:lnTo>
                  <a:lnTo>
                    <a:pt x="1053" y="246"/>
                  </a:lnTo>
                  <a:lnTo>
                    <a:pt x="1043" y="231"/>
                  </a:lnTo>
                  <a:lnTo>
                    <a:pt x="1034" y="215"/>
                  </a:lnTo>
                  <a:lnTo>
                    <a:pt x="1021" y="196"/>
                  </a:lnTo>
                  <a:lnTo>
                    <a:pt x="1010" y="180"/>
                  </a:lnTo>
                  <a:lnTo>
                    <a:pt x="996" y="163"/>
                  </a:lnTo>
                  <a:lnTo>
                    <a:pt x="981" y="148"/>
                  </a:lnTo>
                  <a:lnTo>
                    <a:pt x="966" y="133"/>
                  </a:lnTo>
                  <a:lnTo>
                    <a:pt x="951" y="118"/>
                  </a:lnTo>
                  <a:lnTo>
                    <a:pt x="936" y="105"/>
                  </a:lnTo>
                  <a:lnTo>
                    <a:pt x="920" y="93"/>
                  </a:lnTo>
                  <a:lnTo>
                    <a:pt x="903" y="82"/>
                  </a:lnTo>
                  <a:lnTo>
                    <a:pt x="885" y="70"/>
                  </a:lnTo>
                  <a:lnTo>
                    <a:pt x="868" y="60"/>
                  </a:lnTo>
                  <a:lnTo>
                    <a:pt x="850" y="52"/>
                  </a:lnTo>
                  <a:lnTo>
                    <a:pt x="832" y="42"/>
                  </a:lnTo>
                  <a:lnTo>
                    <a:pt x="814" y="35"/>
                  </a:lnTo>
                  <a:lnTo>
                    <a:pt x="794" y="29"/>
                  </a:lnTo>
                  <a:lnTo>
                    <a:pt x="775" y="22"/>
                  </a:lnTo>
                  <a:lnTo>
                    <a:pt x="755" y="17"/>
                  </a:lnTo>
                  <a:lnTo>
                    <a:pt x="735" y="12"/>
                  </a:lnTo>
                  <a:lnTo>
                    <a:pt x="696" y="5"/>
                  </a:lnTo>
                  <a:lnTo>
                    <a:pt x="676" y="4"/>
                  </a:lnTo>
                  <a:lnTo>
                    <a:pt x="656" y="4"/>
                  </a:lnTo>
                  <a:lnTo>
                    <a:pt x="636" y="4"/>
                  </a:lnTo>
                  <a:lnTo>
                    <a:pt x="616" y="4"/>
                  </a:lnTo>
                  <a:lnTo>
                    <a:pt x="596" y="5"/>
                  </a:lnTo>
                  <a:lnTo>
                    <a:pt x="576" y="9"/>
                  </a:lnTo>
                  <a:lnTo>
                    <a:pt x="556" y="12"/>
                  </a:lnTo>
                  <a:lnTo>
                    <a:pt x="536" y="17"/>
                  </a:lnTo>
                  <a:lnTo>
                    <a:pt x="516" y="22"/>
                  </a:lnTo>
                  <a:lnTo>
                    <a:pt x="496" y="27"/>
                  </a:lnTo>
                  <a:lnTo>
                    <a:pt x="476" y="35"/>
                  </a:lnTo>
                  <a:lnTo>
                    <a:pt x="456" y="44"/>
                  </a:lnTo>
                  <a:lnTo>
                    <a:pt x="440" y="50"/>
                  </a:lnTo>
                  <a:lnTo>
                    <a:pt x="425" y="58"/>
                  </a:lnTo>
                  <a:lnTo>
                    <a:pt x="408" y="68"/>
                  </a:lnTo>
                  <a:lnTo>
                    <a:pt x="393" y="78"/>
                  </a:lnTo>
                  <a:lnTo>
                    <a:pt x="392" y="78"/>
                  </a:lnTo>
                  <a:lnTo>
                    <a:pt x="5" y="329"/>
                  </a:lnTo>
                  <a:lnTo>
                    <a:pt x="256" y="718"/>
                  </a:lnTo>
                  <a:close/>
                  <a:moveTo>
                    <a:pt x="252" y="719"/>
                  </a:moveTo>
                  <a:lnTo>
                    <a:pt x="0" y="329"/>
                  </a:lnTo>
                  <a:lnTo>
                    <a:pt x="1" y="328"/>
                  </a:lnTo>
                  <a:lnTo>
                    <a:pt x="3" y="329"/>
                  </a:lnTo>
                  <a:lnTo>
                    <a:pt x="1" y="328"/>
                  </a:lnTo>
                  <a:lnTo>
                    <a:pt x="0" y="329"/>
                  </a:lnTo>
                  <a:lnTo>
                    <a:pt x="0" y="328"/>
                  </a:lnTo>
                  <a:lnTo>
                    <a:pt x="392" y="73"/>
                  </a:lnTo>
                  <a:lnTo>
                    <a:pt x="408" y="63"/>
                  </a:lnTo>
                  <a:lnTo>
                    <a:pt x="423" y="55"/>
                  </a:lnTo>
                  <a:lnTo>
                    <a:pt x="440" y="47"/>
                  </a:lnTo>
                  <a:lnTo>
                    <a:pt x="455" y="40"/>
                  </a:lnTo>
                  <a:lnTo>
                    <a:pt x="475" y="32"/>
                  </a:lnTo>
                  <a:lnTo>
                    <a:pt x="495" y="24"/>
                  </a:lnTo>
                  <a:lnTo>
                    <a:pt x="515" y="19"/>
                  </a:lnTo>
                  <a:lnTo>
                    <a:pt x="535" y="12"/>
                  </a:lnTo>
                  <a:lnTo>
                    <a:pt x="554" y="9"/>
                  </a:lnTo>
                  <a:lnTo>
                    <a:pt x="574" y="5"/>
                  </a:lnTo>
                  <a:lnTo>
                    <a:pt x="596" y="2"/>
                  </a:lnTo>
                  <a:lnTo>
                    <a:pt x="616" y="0"/>
                  </a:lnTo>
                  <a:lnTo>
                    <a:pt x="636" y="0"/>
                  </a:lnTo>
                  <a:lnTo>
                    <a:pt x="656" y="0"/>
                  </a:lnTo>
                  <a:lnTo>
                    <a:pt x="677" y="0"/>
                  </a:lnTo>
                  <a:lnTo>
                    <a:pt x="697" y="2"/>
                  </a:lnTo>
                  <a:lnTo>
                    <a:pt x="717" y="5"/>
                  </a:lnTo>
                  <a:lnTo>
                    <a:pt x="737" y="9"/>
                  </a:lnTo>
                  <a:lnTo>
                    <a:pt x="757" y="14"/>
                  </a:lnTo>
                  <a:lnTo>
                    <a:pt x="775" y="19"/>
                  </a:lnTo>
                  <a:lnTo>
                    <a:pt x="795" y="25"/>
                  </a:lnTo>
                  <a:lnTo>
                    <a:pt x="815" y="32"/>
                  </a:lnTo>
                  <a:lnTo>
                    <a:pt x="852" y="49"/>
                  </a:lnTo>
                  <a:lnTo>
                    <a:pt x="870" y="57"/>
                  </a:lnTo>
                  <a:lnTo>
                    <a:pt x="888" y="67"/>
                  </a:lnTo>
                  <a:lnTo>
                    <a:pt x="905" y="78"/>
                  </a:lnTo>
                  <a:lnTo>
                    <a:pt x="921" y="90"/>
                  </a:lnTo>
                  <a:lnTo>
                    <a:pt x="938" y="103"/>
                  </a:lnTo>
                  <a:lnTo>
                    <a:pt x="955" y="117"/>
                  </a:lnTo>
                  <a:lnTo>
                    <a:pt x="970" y="130"/>
                  </a:lnTo>
                  <a:lnTo>
                    <a:pt x="985" y="145"/>
                  </a:lnTo>
                  <a:lnTo>
                    <a:pt x="998" y="161"/>
                  </a:lnTo>
                  <a:lnTo>
                    <a:pt x="1011" y="178"/>
                  </a:lnTo>
                  <a:lnTo>
                    <a:pt x="1024" y="195"/>
                  </a:lnTo>
                  <a:lnTo>
                    <a:pt x="1036" y="213"/>
                  </a:lnTo>
                  <a:lnTo>
                    <a:pt x="1046" y="228"/>
                  </a:lnTo>
                  <a:lnTo>
                    <a:pt x="1056" y="244"/>
                  </a:lnTo>
                  <a:lnTo>
                    <a:pt x="1064" y="261"/>
                  </a:lnTo>
                  <a:lnTo>
                    <a:pt x="1073" y="278"/>
                  </a:lnTo>
                  <a:lnTo>
                    <a:pt x="1079" y="296"/>
                  </a:lnTo>
                  <a:lnTo>
                    <a:pt x="1088" y="316"/>
                  </a:lnTo>
                  <a:lnTo>
                    <a:pt x="1094" y="336"/>
                  </a:lnTo>
                  <a:lnTo>
                    <a:pt x="1099" y="356"/>
                  </a:lnTo>
                  <a:lnTo>
                    <a:pt x="1103" y="376"/>
                  </a:lnTo>
                  <a:lnTo>
                    <a:pt x="1108" y="397"/>
                  </a:lnTo>
                  <a:lnTo>
                    <a:pt x="1109" y="417"/>
                  </a:lnTo>
                  <a:lnTo>
                    <a:pt x="1111" y="437"/>
                  </a:lnTo>
                  <a:lnTo>
                    <a:pt x="1112" y="457"/>
                  </a:lnTo>
                  <a:lnTo>
                    <a:pt x="1112" y="479"/>
                  </a:lnTo>
                  <a:lnTo>
                    <a:pt x="1111" y="499"/>
                  </a:lnTo>
                  <a:lnTo>
                    <a:pt x="1109" y="519"/>
                  </a:lnTo>
                  <a:lnTo>
                    <a:pt x="1103" y="558"/>
                  </a:lnTo>
                  <a:lnTo>
                    <a:pt x="1098" y="578"/>
                  </a:lnTo>
                  <a:lnTo>
                    <a:pt x="1093" y="598"/>
                  </a:lnTo>
                  <a:lnTo>
                    <a:pt x="1088" y="617"/>
                  </a:lnTo>
                  <a:lnTo>
                    <a:pt x="1079" y="636"/>
                  </a:lnTo>
                  <a:lnTo>
                    <a:pt x="1064" y="673"/>
                  </a:lnTo>
                  <a:lnTo>
                    <a:pt x="1054" y="691"/>
                  </a:lnTo>
                  <a:lnTo>
                    <a:pt x="1044" y="710"/>
                  </a:lnTo>
                  <a:lnTo>
                    <a:pt x="1033" y="726"/>
                  </a:lnTo>
                  <a:lnTo>
                    <a:pt x="1021" y="743"/>
                  </a:lnTo>
                  <a:lnTo>
                    <a:pt x="1008" y="759"/>
                  </a:lnTo>
                  <a:lnTo>
                    <a:pt x="995" y="776"/>
                  </a:lnTo>
                  <a:lnTo>
                    <a:pt x="981" y="791"/>
                  </a:lnTo>
                  <a:lnTo>
                    <a:pt x="966" y="806"/>
                  </a:lnTo>
                  <a:lnTo>
                    <a:pt x="950" y="819"/>
                  </a:lnTo>
                  <a:lnTo>
                    <a:pt x="933" y="834"/>
                  </a:lnTo>
                  <a:lnTo>
                    <a:pt x="917" y="846"/>
                  </a:lnTo>
                  <a:lnTo>
                    <a:pt x="898" y="859"/>
                  </a:lnTo>
                  <a:lnTo>
                    <a:pt x="867" y="877"/>
                  </a:lnTo>
                  <a:lnTo>
                    <a:pt x="835" y="894"/>
                  </a:lnTo>
                  <a:lnTo>
                    <a:pt x="815" y="901"/>
                  </a:lnTo>
                  <a:lnTo>
                    <a:pt x="795" y="909"/>
                  </a:lnTo>
                  <a:lnTo>
                    <a:pt x="775" y="915"/>
                  </a:lnTo>
                  <a:lnTo>
                    <a:pt x="755" y="920"/>
                  </a:lnTo>
                  <a:lnTo>
                    <a:pt x="735" y="925"/>
                  </a:lnTo>
                  <a:lnTo>
                    <a:pt x="716" y="929"/>
                  </a:lnTo>
                  <a:lnTo>
                    <a:pt x="694" y="930"/>
                  </a:lnTo>
                  <a:lnTo>
                    <a:pt x="674" y="932"/>
                  </a:lnTo>
                  <a:lnTo>
                    <a:pt x="654" y="934"/>
                  </a:lnTo>
                  <a:lnTo>
                    <a:pt x="634" y="934"/>
                  </a:lnTo>
                  <a:lnTo>
                    <a:pt x="613" y="932"/>
                  </a:lnTo>
                  <a:lnTo>
                    <a:pt x="593" y="930"/>
                  </a:lnTo>
                  <a:lnTo>
                    <a:pt x="573" y="927"/>
                  </a:lnTo>
                  <a:lnTo>
                    <a:pt x="553" y="924"/>
                  </a:lnTo>
                  <a:lnTo>
                    <a:pt x="533" y="920"/>
                  </a:lnTo>
                  <a:lnTo>
                    <a:pt x="513" y="914"/>
                  </a:lnTo>
                  <a:lnTo>
                    <a:pt x="495" y="909"/>
                  </a:lnTo>
                  <a:lnTo>
                    <a:pt x="475" y="902"/>
                  </a:lnTo>
                  <a:lnTo>
                    <a:pt x="438" y="886"/>
                  </a:lnTo>
                  <a:lnTo>
                    <a:pt x="420" y="876"/>
                  </a:lnTo>
                  <a:lnTo>
                    <a:pt x="402" y="866"/>
                  </a:lnTo>
                  <a:lnTo>
                    <a:pt x="385" y="854"/>
                  </a:lnTo>
                  <a:lnTo>
                    <a:pt x="368" y="842"/>
                  </a:lnTo>
                  <a:lnTo>
                    <a:pt x="352" y="831"/>
                  </a:lnTo>
                  <a:lnTo>
                    <a:pt x="335" y="816"/>
                  </a:lnTo>
                  <a:lnTo>
                    <a:pt x="320" y="803"/>
                  </a:lnTo>
                  <a:lnTo>
                    <a:pt x="305" y="788"/>
                  </a:lnTo>
                  <a:lnTo>
                    <a:pt x="292" y="771"/>
                  </a:lnTo>
                  <a:lnTo>
                    <a:pt x="279" y="756"/>
                  </a:lnTo>
                  <a:lnTo>
                    <a:pt x="265" y="738"/>
                  </a:lnTo>
                  <a:lnTo>
                    <a:pt x="252" y="719"/>
                  </a:lnTo>
                  <a:close/>
                </a:path>
              </a:pathLst>
            </a:custGeom>
            <a:solidFill>
              <a:srgbClr val="6387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15" name="Freeform 18"/>
            <p:cNvSpPr>
              <a:spLocks/>
            </p:cNvSpPr>
            <p:nvPr userDrawn="1"/>
          </p:nvSpPr>
          <p:spPr bwMode="auto">
            <a:xfrm>
              <a:off x="3921915" y="5932416"/>
              <a:ext cx="544834" cy="796175"/>
            </a:xfrm>
            <a:custGeom>
              <a:avLst/>
              <a:gdLst/>
              <a:ahLst/>
              <a:cxnLst>
                <a:cxn ang="0">
                  <a:pos x="48" y="485"/>
                </a:cxn>
                <a:cxn ang="0">
                  <a:pos x="28" y="449"/>
                </a:cxn>
                <a:cxn ang="0">
                  <a:pos x="14" y="411"/>
                </a:cxn>
                <a:cxn ang="0">
                  <a:pos x="5" y="372"/>
                </a:cxn>
                <a:cxn ang="0">
                  <a:pos x="0" y="331"/>
                </a:cxn>
                <a:cxn ang="0">
                  <a:pos x="0" y="289"/>
                </a:cxn>
                <a:cxn ang="0">
                  <a:pos x="7" y="248"/>
                </a:cxn>
                <a:cxn ang="0">
                  <a:pos x="18" y="206"/>
                </a:cxn>
                <a:cxn ang="0">
                  <a:pos x="37" y="166"/>
                </a:cxn>
                <a:cxn ang="0">
                  <a:pos x="60" y="130"/>
                </a:cxn>
                <a:cxn ang="0">
                  <a:pos x="87" y="98"/>
                </a:cxn>
                <a:cxn ang="0">
                  <a:pos x="102" y="83"/>
                </a:cxn>
                <a:cxn ang="0">
                  <a:pos x="133" y="57"/>
                </a:cxn>
                <a:cxn ang="0">
                  <a:pos x="150" y="45"/>
                </a:cxn>
                <a:cxn ang="0">
                  <a:pos x="168" y="35"/>
                </a:cxn>
                <a:cxn ang="0">
                  <a:pos x="205" y="19"/>
                </a:cxn>
                <a:cxn ang="0">
                  <a:pos x="244" y="7"/>
                </a:cxn>
                <a:cxn ang="0">
                  <a:pos x="284" y="0"/>
                </a:cxn>
                <a:cxn ang="0">
                  <a:pos x="306" y="35"/>
                </a:cxn>
                <a:cxn ang="0">
                  <a:pos x="324" y="72"/>
                </a:cxn>
                <a:cxn ang="0">
                  <a:pos x="336" y="112"/>
                </a:cxn>
                <a:cxn ang="0">
                  <a:pos x="342" y="151"/>
                </a:cxn>
                <a:cxn ang="0">
                  <a:pos x="344" y="193"/>
                </a:cxn>
                <a:cxn ang="0">
                  <a:pos x="341" y="235"/>
                </a:cxn>
                <a:cxn ang="0">
                  <a:pos x="332" y="276"/>
                </a:cxn>
                <a:cxn ang="0">
                  <a:pos x="317" y="316"/>
                </a:cxn>
                <a:cxn ang="0">
                  <a:pos x="296" y="354"/>
                </a:cxn>
                <a:cxn ang="0">
                  <a:pos x="273" y="389"/>
                </a:cxn>
                <a:cxn ang="0">
                  <a:pos x="251" y="412"/>
                </a:cxn>
                <a:cxn ang="0">
                  <a:pos x="228" y="432"/>
                </a:cxn>
                <a:cxn ang="0">
                  <a:pos x="203" y="450"/>
                </a:cxn>
                <a:cxn ang="0">
                  <a:pos x="185" y="462"/>
                </a:cxn>
                <a:cxn ang="0">
                  <a:pos x="158" y="475"/>
                </a:cxn>
                <a:cxn ang="0">
                  <a:pos x="120" y="490"/>
                </a:cxn>
                <a:cxn ang="0">
                  <a:pos x="80" y="499"/>
                </a:cxn>
              </a:cxnLst>
              <a:rect l="0" t="0" r="r" b="b"/>
              <a:pathLst>
                <a:path w="344" h="502">
                  <a:moveTo>
                    <a:pt x="60" y="502"/>
                  </a:moveTo>
                  <a:lnTo>
                    <a:pt x="48" y="485"/>
                  </a:lnTo>
                  <a:lnTo>
                    <a:pt x="38" y="467"/>
                  </a:lnTo>
                  <a:lnTo>
                    <a:pt x="28" y="449"/>
                  </a:lnTo>
                  <a:lnTo>
                    <a:pt x="20" y="431"/>
                  </a:lnTo>
                  <a:lnTo>
                    <a:pt x="14" y="411"/>
                  </a:lnTo>
                  <a:lnTo>
                    <a:pt x="9" y="392"/>
                  </a:lnTo>
                  <a:lnTo>
                    <a:pt x="5" y="372"/>
                  </a:lnTo>
                  <a:lnTo>
                    <a:pt x="2" y="351"/>
                  </a:lnTo>
                  <a:lnTo>
                    <a:pt x="0" y="331"/>
                  </a:lnTo>
                  <a:lnTo>
                    <a:pt x="0" y="311"/>
                  </a:lnTo>
                  <a:lnTo>
                    <a:pt x="0" y="289"/>
                  </a:lnTo>
                  <a:lnTo>
                    <a:pt x="4" y="269"/>
                  </a:lnTo>
                  <a:lnTo>
                    <a:pt x="7" y="248"/>
                  </a:lnTo>
                  <a:lnTo>
                    <a:pt x="12" y="228"/>
                  </a:lnTo>
                  <a:lnTo>
                    <a:pt x="18" y="206"/>
                  </a:lnTo>
                  <a:lnTo>
                    <a:pt x="27" y="186"/>
                  </a:lnTo>
                  <a:lnTo>
                    <a:pt x="37" y="166"/>
                  </a:lnTo>
                  <a:lnTo>
                    <a:pt x="48" y="148"/>
                  </a:lnTo>
                  <a:lnTo>
                    <a:pt x="60" y="130"/>
                  </a:lnTo>
                  <a:lnTo>
                    <a:pt x="73" y="113"/>
                  </a:lnTo>
                  <a:lnTo>
                    <a:pt x="87" y="98"/>
                  </a:lnTo>
                  <a:lnTo>
                    <a:pt x="93" y="90"/>
                  </a:lnTo>
                  <a:lnTo>
                    <a:pt x="102" y="83"/>
                  </a:lnTo>
                  <a:lnTo>
                    <a:pt x="116" y="70"/>
                  </a:lnTo>
                  <a:lnTo>
                    <a:pt x="133" y="57"/>
                  </a:lnTo>
                  <a:lnTo>
                    <a:pt x="141" y="52"/>
                  </a:lnTo>
                  <a:lnTo>
                    <a:pt x="150" y="45"/>
                  </a:lnTo>
                  <a:lnTo>
                    <a:pt x="160" y="40"/>
                  </a:lnTo>
                  <a:lnTo>
                    <a:pt x="168" y="35"/>
                  </a:lnTo>
                  <a:lnTo>
                    <a:pt x="186" y="27"/>
                  </a:lnTo>
                  <a:lnTo>
                    <a:pt x="205" y="19"/>
                  </a:lnTo>
                  <a:lnTo>
                    <a:pt x="224" y="12"/>
                  </a:lnTo>
                  <a:lnTo>
                    <a:pt x="244" y="7"/>
                  </a:lnTo>
                  <a:lnTo>
                    <a:pt x="264" y="4"/>
                  </a:lnTo>
                  <a:lnTo>
                    <a:pt x="284" y="0"/>
                  </a:lnTo>
                  <a:lnTo>
                    <a:pt x="296" y="17"/>
                  </a:lnTo>
                  <a:lnTo>
                    <a:pt x="306" y="35"/>
                  </a:lnTo>
                  <a:lnTo>
                    <a:pt x="316" y="54"/>
                  </a:lnTo>
                  <a:lnTo>
                    <a:pt x="324" y="72"/>
                  </a:lnTo>
                  <a:lnTo>
                    <a:pt x="331" y="92"/>
                  </a:lnTo>
                  <a:lnTo>
                    <a:pt x="336" y="112"/>
                  </a:lnTo>
                  <a:lnTo>
                    <a:pt x="341" y="132"/>
                  </a:lnTo>
                  <a:lnTo>
                    <a:pt x="342" y="151"/>
                  </a:lnTo>
                  <a:lnTo>
                    <a:pt x="344" y="171"/>
                  </a:lnTo>
                  <a:lnTo>
                    <a:pt x="344" y="193"/>
                  </a:lnTo>
                  <a:lnTo>
                    <a:pt x="344" y="213"/>
                  </a:lnTo>
                  <a:lnTo>
                    <a:pt x="341" y="235"/>
                  </a:lnTo>
                  <a:lnTo>
                    <a:pt x="337" y="254"/>
                  </a:lnTo>
                  <a:lnTo>
                    <a:pt x="332" y="276"/>
                  </a:lnTo>
                  <a:lnTo>
                    <a:pt x="326" y="296"/>
                  </a:lnTo>
                  <a:lnTo>
                    <a:pt x="317" y="316"/>
                  </a:lnTo>
                  <a:lnTo>
                    <a:pt x="307" y="336"/>
                  </a:lnTo>
                  <a:lnTo>
                    <a:pt x="296" y="354"/>
                  </a:lnTo>
                  <a:lnTo>
                    <a:pt x="284" y="372"/>
                  </a:lnTo>
                  <a:lnTo>
                    <a:pt x="273" y="389"/>
                  </a:lnTo>
                  <a:lnTo>
                    <a:pt x="258" y="404"/>
                  </a:lnTo>
                  <a:lnTo>
                    <a:pt x="251" y="412"/>
                  </a:lnTo>
                  <a:lnTo>
                    <a:pt x="243" y="419"/>
                  </a:lnTo>
                  <a:lnTo>
                    <a:pt x="228" y="432"/>
                  </a:lnTo>
                  <a:lnTo>
                    <a:pt x="211" y="445"/>
                  </a:lnTo>
                  <a:lnTo>
                    <a:pt x="203" y="450"/>
                  </a:lnTo>
                  <a:lnTo>
                    <a:pt x="195" y="457"/>
                  </a:lnTo>
                  <a:lnTo>
                    <a:pt x="185" y="462"/>
                  </a:lnTo>
                  <a:lnTo>
                    <a:pt x="176" y="467"/>
                  </a:lnTo>
                  <a:lnTo>
                    <a:pt x="158" y="475"/>
                  </a:lnTo>
                  <a:lnTo>
                    <a:pt x="140" y="484"/>
                  </a:lnTo>
                  <a:lnTo>
                    <a:pt x="120" y="490"/>
                  </a:lnTo>
                  <a:lnTo>
                    <a:pt x="100" y="495"/>
                  </a:lnTo>
                  <a:lnTo>
                    <a:pt x="80" y="499"/>
                  </a:lnTo>
                  <a:lnTo>
                    <a:pt x="60" y="502"/>
                  </a:lnTo>
                  <a:close/>
                </a:path>
              </a:pathLst>
            </a:custGeom>
            <a:solidFill>
              <a:srgbClr val="CCCE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</p:grpSp>
      <p:pic>
        <p:nvPicPr>
          <p:cNvPr id="21" name="Picture 1" descr="D:\__SAGE\LOGOTIPOS\DIVISIONES\DGE_color_rgb.png"/>
          <p:cNvPicPr>
            <a:picLocks noChangeAspect="1" noChangeArrowheads="1"/>
          </p:cNvPicPr>
          <p:nvPr/>
        </p:nvPicPr>
        <p:blipFill>
          <a:blip r:embed="rId2" cstate="print"/>
          <a:srcRect b="40906"/>
          <a:stretch>
            <a:fillRect/>
          </a:stretch>
        </p:blipFill>
        <p:spPr bwMode="auto">
          <a:xfrm>
            <a:off x="182880" y="174625"/>
            <a:ext cx="1562100" cy="89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8645" y="1500175"/>
            <a:ext cx="7818120" cy="14287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1588" indent="-15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 lang="es-ES_tradnl" sz="36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>
          <a:xfrm>
            <a:off x="388648" y="2928935"/>
            <a:ext cx="7818119" cy="500068"/>
          </a:xfrm>
        </p:spPr>
        <p:txBody>
          <a:bodyPr/>
          <a:lstStyle>
            <a:lvl1pPr marL="0" indent="0" algn="l">
              <a:buNone/>
              <a:defRPr sz="1800">
                <a:latin typeface="+mj-lt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 Grupo"/>
          <p:cNvGrpSpPr>
            <a:grpSpLocks/>
          </p:cNvGrpSpPr>
          <p:nvPr/>
        </p:nvGrpSpPr>
        <p:grpSpPr bwMode="auto">
          <a:xfrm rot="2347172">
            <a:off x="-1103376" y="4008439"/>
            <a:ext cx="6138672" cy="3911600"/>
            <a:chOff x="-2714625" y="-496888"/>
            <a:chExt cx="13477875" cy="8243888"/>
          </a:xfrm>
        </p:grpSpPr>
        <p:grpSp>
          <p:nvGrpSpPr>
            <p:cNvPr id="3" name="5 Grupo"/>
            <p:cNvGrpSpPr>
              <a:grpSpLocks/>
            </p:cNvGrpSpPr>
            <p:nvPr userDrawn="1"/>
          </p:nvGrpSpPr>
          <p:grpSpPr bwMode="auto">
            <a:xfrm>
              <a:off x="-2716892" y="-495780"/>
              <a:ext cx="13477877" cy="8244994"/>
              <a:chOff x="-2716892" y="-495780"/>
              <a:chExt cx="13477877" cy="8244994"/>
            </a:xfrm>
          </p:grpSpPr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-1866624" y="-495780"/>
                <a:ext cx="12407142" cy="4757633"/>
              </a:xfrm>
              <a:custGeom>
                <a:avLst/>
                <a:gdLst/>
                <a:ahLst/>
                <a:cxnLst>
                  <a:cxn ang="0">
                    <a:pos x="4413" y="2923"/>
                  </a:cxn>
                  <a:cxn ang="0">
                    <a:pos x="4015" y="2974"/>
                  </a:cxn>
                  <a:cxn ang="0">
                    <a:pos x="3618" y="2989"/>
                  </a:cxn>
                  <a:cxn ang="0">
                    <a:pos x="3224" y="2974"/>
                  </a:cxn>
                  <a:cxn ang="0">
                    <a:pos x="2839" y="2936"/>
                  </a:cxn>
                  <a:cxn ang="0">
                    <a:pos x="1954" y="2808"/>
                  </a:cxn>
                  <a:cxn ang="0">
                    <a:pos x="1407" y="2733"/>
                  </a:cxn>
                  <a:cxn ang="0">
                    <a:pos x="1027" y="2708"/>
                  </a:cxn>
                  <a:cxn ang="0">
                    <a:pos x="733" y="2718"/>
                  </a:cxn>
                  <a:cxn ang="0">
                    <a:pos x="462" y="2765"/>
                  </a:cxn>
                  <a:cxn ang="0">
                    <a:pos x="246" y="2841"/>
                  </a:cxn>
                  <a:cxn ang="0">
                    <a:pos x="97" y="2926"/>
                  </a:cxn>
                  <a:cxn ang="0">
                    <a:pos x="32" y="2968"/>
                  </a:cxn>
                  <a:cxn ang="0">
                    <a:pos x="193" y="2865"/>
                  </a:cxn>
                  <a:cxn ang="0">
                    <a:pos x="411" y="2777"/>
                  </a:cxn>
                  <a:cxn ang="0">
                    <a:pos x="676" y="2720"/>
                  </a:cxn>
                  <a:cxn ang="0">
                    <a:pos x="967" y="2705"/>
                  </a:cxn>
                  <a:cxn ang="0">
                    <a:pos x="1278" y="2718"/>
                  </a:cxn>
                  <a:cxn ang="0">
                    <a:pos x="1608" y="2753"/>
                  </a:cxn>
                  <a:cxn ang="0">
                    <a:pos x="2389" y="2871"/>
                  </a:cxn>
                  <a:cxn ang="0">
                    <a:pos x="2992" y="2949"/>
                  </a:cxn>
                  <a:cxn ang="0">
                    <a:pos x="3460" y="2982"/>
                  </a:cxn>
                  <a:cxn ang="0">
                    <a:pos x="3855" y="2981"/>
                  </a:cxn>
                  <a:cxn ang="0">
                    <a:pos x="4254" y="2944"/>
                  </a:cxn>
                  <a:cxn ang="0">
                    <a:pos x="4652" y="2866"/>
                  </a:cxn>
                  <a:cxn ang="0">
                    <a:pos x="4805" y="2818"/>
                  </a:cxn>
                  <a:cxn ang="0">
                    <a:pos x="4905" y="2760"/>
                  </a:cxn>
                  <a:cxn ang="0">
                    <a:pos x="5013" y="2660"/>
                  </a:cxn>
                  <a:cxn ang="0">
                    <a:pos x="5250" y="2361"/>
                  </a:cxn>
                  <a:cxn ang="0">
                    <a:pos x="5385" y="2210"/>
                  </a:cxn>
                  <a:cxn ang="0">
                    <a:pos x="5516" y="2089"/>
                  </a:cxn>
                  <a:cxn ang="0">
                    <a:pos x="5757" y="1920"/>
                  </a:cxn>
                  <a:cxn ang="0">
                    <a:pos x="6018" y="1765"/>
                  </a:cxn>
                  <a:cxn ang="0">
                    <a:pos x="6346" y="1521"/>
                  </a:cxn>
                  <a:cxn ang="0">
                    <a:pos x="6629" y="1277"/>
                  </a:cxn>
                  <a:cxn ang="0">
                    <a:pos x="6861" y="1059"/>
                  </a:cxn>
                  <a:cxn ang="0">
                    <a:pos x="7208" y="702"/>
                  </a:cxn>
                  <a:cxn ang="0">
                    <a:pos x="7663" y="182"/>
                  </a:cxn>
                  <a:cxn ang="0">
                    <a:pos x="7811" y="0"/>
                  </a:cxn>
                  <a:cxn ang="0">
                    <a:pos x="7721" y="116"/>
                  </a:cxn>
                  <a:cxn ang="0">
                    <a:pos x="7331" y="573"/>
                  </a:cxn>
                  <a:cxn ang="0">
                    <a:pos x="6938" y="988"/>
                  </a:cxn>
                  <a:cxn ang="0">
                    <a:pos x="6632" y="1280"/>
                  </a:cxn>
                  <a:cxn ang="0">
                    <a:pos x="6308" y="1557"/>
                  </a:cxn>
                  <a:cxn ang="0">
                    <a:pos x="5938" y="1820"/>
                  </a:cxn>
                  <a:cxn ang="0">
                    <a:pos x="5732" y="1939"/>
                  </a:cxn>
                  <a:cxn ang="0">
                    <a:pos x="5561" y="2057"/>
                  </a:cxn>
                  <a:cxn ang="0">
                    <a:pos x="5405" y="2195"/>
                  </a:cxn>
                  <a:cxn ang="0">
                    <a:pos x="5200" y="2429"/>
                  </a:cxn>
                  <a:cxn ang="0">
                    <a:pos x="5016" y="2662"/>
                  </a:cxn>
                  <a:cxn ang="0">
                    <a:pos x="4893" y="2773"/>
                  </a:cxn>
                  <a:cxn ang="0">
                    <a:pos x="4770" y="2836"/>
                  </a:cxn>
                </a:cxnLst>
                <a:rect l="0" t="0" r="r" b="b"/>
                <a:pathLst>
                  <a:path w="7814" h="2996">
                    <a:moveTo>
                      <a:pt x="4734" y="2848"/>
                    </a:moveTo>
                    <a:lnTo>
                      <a:pt x="4654" y="2870"/>
                    </a:lnTo>
                    <a:lnTo>
                      <a:pt x="4574" y="2889"/>
                    </a:lnTo>
                    <a:lnTo>
                      <a:pt x="4493" y="2908"/>
                    </a:lnTo>
                    <a:lnTo>
                      <a:pt x="4413" y="2923"/>
                    </a:lnTo>
                    <a:lnTo>
                      <a:pt x="4333" y="2936"/>
                    </a:lnTo>
                    <a:lnTo>
                      <a:pt x="4254" y="2949"/>
                    </a:lnTo>
                    <a:lnTo>
                      <a:pt x="4174" y="2959"/>
                    </a:lnTo>
                    <a:lnTo>
                      <a:pt x="4094" y="2968"/>
                    </a:lnTo>
                    <a:lnTo>
                      <a:pt x="4015" y="2974"/>
                    </a:lnTo>
                    <a:lnTo>
                      <a:pt x="3935" y="2981"/>
                    </a:lnTo>
                    <a:lnTo>
                      <a:pt x="3855" y="2984"/>
                    </a:lnTo>
                    <a:lnTo>
                      <a:pt x="3775" y="2987"/>
                    </a:lnTo>
                    <a:lnTo>
                      <a:pt x="3696" y="2989"/>
                    </a:lnTo>
                    <a:lnTo>
                      <a:pt x="3618" y="2989"/>
                    </a:lnTo>
                    <a:lnTo>
                      <a:pt x="3538" y="2987"/>
                    </a:lnTo>
                    <a:lnTo>
                      <a:pt x="3460" y="2986"/>
                    </a:lnTo>
                    <a:lnTo>
                      <a:pt x="3380" y="2982"/>
                    </a:lnTo>
                    <a:lnTo>
                      <a:pt x="3302" y="2979"/>
                    </a:lnTo>
                    <a:lnTo>
                      <a:pt x="3224" y="2974"/>
                    </a:lnTo>
                    <a:lnTo>
                      <a:pt x="3146" y="2968"/>
                    </a:lnTo>
                    <a:lnTo>
                      <a:pt x="3070" y="2961"/>
                    </a:lnTo>
                    <a:lnTo>
                      <a:pt x="2992" y="2954"/>
                    </a:lnTo>
                    <a:lnTo>
                      <a:pt x="2915" y="2946"/>
                    </a:lnTo>
                    <a:lnTo>
                      <a:pt x="2839" y="2936"/>
                    </a:lnTo>
                    <a:lnTo>
                      <a:pt x="2686" y="2918"/>
                    </a:lnTo>
                    <a:lnTo>
                      <a:pt x="2536" y="2896"/>
                    </a:lnTo>
                    <a:lnTo>
                      <a:pt x="2387" y="2875"/>
                    </a:lnTo>
                    <a:lnTo>
                      <a:pt x="2241" y="2853"/>
                    </a:lnTo>
                    <a:lnTo>
                      <a:pt x="1954" y="2808"/>
                    </a:lnTo>
                    <a:lnTo>
                      <a:pt x="1812" y="2786"/>
                    </a:lnTo>
                    <a:lnTo>
                      <a:pt x="1675" y="2767"/>
                    </a:lnTo>
                    <a:lnTo>
                      <a:pt x="1540" y="2748"/>
                    </a:lnTo>
                    <a:lnTo>
                      <a:pt x="1474" y="2742"/>
                    </a:lnTo>
                    <a:lnTo>
                      <a:pt x="1407" y="2733"/>
                    </a:lnTo>
                    <a:lnTo>
                      <a:pt x="1342" y="2727"/>
                    </a:lnTo>
                    <a:lnTo>
                      <a:pt x="1278" y="2722"/>
                    </a:lnTo>
                    <a:lnTo>
                      <a:pt x="1151" y="2713"/>
                    </a:lnTo>
                    <a:lnTo>
                      <a:pt x="1088" y="2710"/>
                    </a:lnTo>
                    <a:lnTo>
                      <a:pt x="1027" y="2708"/>
                    </a:lnTo>
                    <a:lnTo>
                      <a:pt x="967" y="2708"/>
                    </a:lnTo>
                    <a:lnTo>
                      <a:pt x="907" y="2708"/>
                    </a:lnTo>
                    <a:lnTo>
                      <a:pt x="847" y="2710"/>
                    </a:lnTo>
                    <a:lnTo>
                      <a:pt x="791" y="2713"/>
                    </a:lnTo>
                    <a:lnTo>
                      <a:pt x="733" y="2718"/>
                    </a:lnTo>
                    <a:lnTo>
                      <a:pt x="676" y="2725"/>
                    </a:lnTo>
                    <a:lnTo>
                      <a:pt x="622" y="2732"/>
                    </a:lnTo>
                    <a:lnTo>
                      <a:pt x="568" y="2742"/>
                    </a:lnTo>
                    <a:lnTo>
                      <a:pt x="515" y="2752"/>
                    </a:lnTo>
                    <a:lnTo>
                      <a:pt x="462" y="2765"/>
                    </a:lnTo>
                    <a:lnTo>
                      <a:pt x="411" y="2780"/>
                    </a:lnTo>
                    <a:lnTo>
                      <a:pt x="361" y="2795"/>
                    </a:lnTo>
                    <a:lnTo>
                      <a:pt x="311" y="2813"/>
                    </a:lnTo>
                    <a:lnTo>
                      <a:pt x="263" y="2835"/>
                    </a:lnTo>
                    <a:lnTo>
                      <a:pt x="246" y="2841"/>
                    </a:lnTo>
                    <a:lnTo>
                      <a:pt x="228" y="2850"/>
                    </a:lnTo>
                    <a:lnTo>
                      <a:pt x="195" y="2868"/>
                    </a:lnTo>
                    <a:lnTo>
                      <a:pt x="162" y="2886"/>
                    </a:lnTo>
                    <a:lnTo>
                      <a:pt x="128" y="2904"/>
                    </a:lnTo>
                    <a:lnTo>
                      <a:pt x="97" y="2926"/>
                    </a:lnTo>
                    <a:lnTo>
                      <a:pt x="65" y="2948"/>
                    </a:lnTo>
                    <a:lnTo>
                      <a:pt x="34" y="2971"/>
                    </a:lnTo>
                    <a:lnTo>
                      <a:pt x="4" y="2996"/>
                    </a:lnTo>
                    <a:lnTo>
                      <a:pt x="0" y="2992"/>
                    </a:lnTo>
                    <a:lnTo>
                      <a:pt x="32" y="2968"/>
                    </a:lnTo>
                    <a:lnTo>
                      <a:pt x="62" y="2944"/>
                    </a:lnTo>
                    <a:lnTo>
                      <a:pt x="93" y="2923"/>
                    </a:lnTo>
                    <a:lnTo>
                      <a:pt x="127" y="2903"/>
                    </a:lnTo>
                    <a:lnTo>
                      <a:pt x="160" y="2883"/>
                    </a:lnTo>
                    <a:lnTo>
                      <a:pt x="193" y="2865"/>
                    </a:lnTo>
                    <a:lnTo>
                      <a:pt x="228" y="2846"/>
                    </a:lnTo>
                    <a:lnTo>
                      <a:pt x="261" y="2831"/>
                    </a:lnTo>
                    <a:lnTo>
                      <a:pt x="311" y="2810"/>
                    </a:lnTo>
                    <a:lnTo>
                      <a:pt x="359" y="2791"/>
                    </a:lnTo>
                    <a:lnTo>
                      <a:pt x="411" y="2777"/>
                    </a:lnTo>
                    <a:lnTo>
                      <a:pt x="462" y="2762"/>
                    </a:lnTo>
                    <a:lnTo>
                      <a:pt x="514" y="2748"/>
                    </a:lnTo>
                    <a:lnTo>
                      <a:pt x="567" y="2738"/>
                    </a:lnTo>
                    <a:lnTo>
                      <a:pt x="622" y="2728"/>
                    </a:lnTo>
                    <a:lnTo>
                      <a:pt x="676" y="2720"/>
                    </a:lnTo>
                    <a:lnTo>
                      <a:pt x="733" y="2715"/>
                    </a:lnTo>
                    <a:lnTo>
                      <a:pt x="789" y="2710"/>
                    </a:lnTo>
                    <a:lnTo>
                      <a:pt x="847" y="2707"/>
                    </a:lnTo>
                    <a:lnTo>
                      <a:pt x="907" y="2705"/>
                    </a:lnTo>
                    <a:lnTo>
                      <a:pt x="967" y="2705"/>
                    </a:lnTo>
                    <a:lnTo>
                      <a:pt x="1027" y="2705"/>
                    </a:lnTo>
                    <a:lnTo>
                      <a:pt x="1088" y="2707"/>
                    </a:lnTo>
                    <a:lnTo>
                      <a:pt x="1151" y="2710"/>
                    </a:lnTo>
                    <a:lnTo>
                      <a:pt x="1214" y="2713"/>
                    </a:lnTo>
                    <a:lnTo>
                      <a:pt x="1278" y="2718"/>
                    </a:lnTo>
                    <a:lnTo>
                      <a:pt x="1342" y="2723"/>
                    </a:lnTo>
                    <a:lnTo>
                      <a:pt x="1407" y="2730"/>
                    </a:lnTo>
                    <a:lnTo>
                      <a:pt x="1474" y="2737"/>
                    </a:lnTo>
                    <a:lnTo>
                      <a:pt x="1540" y="2745"/>
                    </a:lnTo>
                    <a:lnTo>
                      <a:pt x="1608" y="2753"/>
                    </a:lnTo>
                    <a:lnTo>
                      <a:pt x="1676" y="2763"/>
                    </a:lnTo>
                    <a:lnTo>
                      <a:pt x="1814" y="2783"/>
                    </a:lnTo>
                    <a:lnTo>
                      <a:pt x="1954" y="2805"/>
                    </a:lnTo>
                    <a:lnTo>
                      <a:pt x="2241" y="2848"/>
                    </a:lnTo>
                    <a:lnTo>
                      <a:pt x="2389" y="2871"/>
                    </a:lnTo>
                    <a:lnTo>
                      <a:pt x="2536" y="2893"/>
                    </a:lnTo>
                    <a:lnTo>
                      <a:pt x="2688" y="2914"/>
                    </a:lnTo>
                    <a:lnTo>
                      <a:pt x="2839" y="2933"/>
                    </a:lnTo>
                    <a:lnTo>
                      <a:pt x="2915" y="2941"/>
                    </a:lnTo>
                    <a:lnTo>
                      <a:pt x="2992" y="2949"/>
                    </a:lnTo>
                    <a:lnTo>
                      <a:pt x="3070" y="2958"/>
                    </a:lnTo>
                    <a:lnTo>
                      <a:pt x="3148" y="2964"/>
                    </a:lnTo>
                    <a:lnTo>
                      <a:pt x="3302" y="2976"/>
                    </a:lnTo>
                    <a:lnTo>
                      <a:pt x="3380" y="2979"/>
                    </a:lnTo>
                    <a:lnTo>
                      <a:pt x="3460" y="2982"/>
                    </a:lnTo>
                    <a:lnTo>
                      <a:pt x="3538" y="2984"/>
                    </a:lnTo>
                    <a:lnTo>
                      <a:pt x="3618" y="2986"/>
                    </a:lnTo>
                    <a:lnTo>
                      <a:pt x="3696" y="2986"/>
                    </a:lnTo>
                    <a:lnTo>
                      <a:pt x="3775" y="2984"/>
                    </a:lnTo>
                    <a:lnTo>
                      <a:pt x="3855" y="2981"/>
                    </a:lnTo>
                    <a:lnTo>
                      <a:pt x="3935" y="2977"/>
                    </a:lnTo>
                    <a:lnTo>
                      <a:pt x="4015" y="2971"/>
                    </a:lnTo>
                    <a:lnTo>
                      <a:pt x="4094" y="2964"/>
                    </a:lnTo>
                    <a:lnTo>
                      <a:pt x="4174" y="2956"/>
                    </a:lnTo>
                    <a:lnTo>
                      <a:pt x="4254" y="2944"/>
                    </a:lnTo>
                    <a:lnTo>
                      <a:pt x="4333" y="2933"/>
                    </a:lnTo>
                    <a:lnTo>
                      <a:pt x="4413" y="2919"/>
                    </a:lnTo>
                    <a:lnTo>
                      <a:pt x="4493" y="2903"/>
                    </a:lnTo>
                    <a:lnTo>
                      <a:pt x="4573" y="2886"/>
                    </a:lnTo>
                    <a:lnTo>
                      <a:pt x="4652" y="2866"/>
                    </a:lnTo>
                    <a:lnTo>
                      <a:pt x="4732" y="2845"/>
                    </a:lnTo>
                    <a:lnTo>
                      <a:pt x="4750" y="2840"/>
                    </a:lnTo>
                    <a:lnTo>
                      <a:pt x="4770" y="2833"/>
                    </a:lnTo>
                    <a:lnTo>
                      <a:pt x="4787" y="2826"/>
                    </a:lnTo>
                    <a:lnTo>
                      <a:pt x="4805" y="2818"/>
                    </a:lnTo>
                    <a:lnTo>
                      <a:pt x="4835" y="2805"/>
                    </a:lnTo>
                    <a:lnTo>
                      <a:pt x="4850" y="2796"/>
                    </a:lnTo>
                    <a:lnTo>
                      <a:pt x="4863" y="2788"/>
                    </a:lnTo>
                    <a:lnTo>
                      <a:pt x="4891" y="2770"/>
                    </a:lnTo>
                    <a:lnTo>
                      <a:pt x="4905" y="2760"/>
                    </a:lnTo>
                    <a:lnTo>
                      <a:pt x="4916" y="2750"/>
                    </a:lnTo>
                    <a:lnTo>
                      <a:pt x="4943" y="2730"/>
                    </a:lnTo>
                    <a:lnTo>
                      <a:pt x="4966" y="2708"/>
                    </a:lnTo>
                    <a:lnTo>
                      <a:pt x="4991" y="2684"/>
                    </a:lnTo>
                    <a:lnTo>
                      <a:pt x="5013" y="2660"/>
                    </a:lnTo>
                    <a:lnTo>
                      <a:pt x="5036" y="2634"/>
                    </a:lnTo>
                    <a:lnTo>
                      <a:pt x="5059" y="2607"/>
                    </a:lnTo>
                    <a:lnTo>
                      <a:pt x="5104" y="2551"/>
                    </a:lnTo>
                    <a:lnTo>
                      <a:pt x="5197" y="2428"/>
                    </a:lnTo>
                    <a:lnTo>
                      <a:pt x="5250" y="2361"/>
                    </a:lnTo>
                    <a:lnTo>
                      <a:pt x="5277" y="2328"/>
                    </a:lnTo>
                    <a:lnTo>
                      <a:pt x="5305" y="2295"/>
                    </a:lnTo>
                    <a:lnTo>
                      <a:pt x="5337" y="2262"/>
                    </a:lnTo>
                    <a:lnTo>
                      <a:pt x="5368" y="2227"/>
                    </a:lnTo>
                    <a:lnTo>
                      <a:pt x="5385" y="2210"/>
                    </a:lnTo>
                    <a:lnTo>
                      <a:pt x="5401" y="2192"/>
                    </a:lnTo>
                    <a:lnTo>
                      <a:pt x="5438" y="2157"/>
                    </a:lnTo>
                    <a:lnTo>
                      <a:pt x="5476" y="2124"/>
                    </a:lnTo>
                    <a:lnTo>
                      <a:pt x="5496" y="2106"/>
                    </a:lnTo>
                    <a:lnTo>
                      <a:pt x="5516" y="2089"/>
                    </a:lnTo>
                    <a:lnTo>
                      <a:pt x="5559" y="2054"/>
                    </a:lnTo>
                    <a:lnTo>
                      <a:pt x="5604" y="2021"/>
                    </a:lnTo>
                    <a:lnTo>
                      <a:pt x="5652" y="1988"/>
                    </a:lnTo>
                    <a:lnTo>
                      <a:pt x="5704" y="1953"/>
                    </a:lnTo>
                    <a:lnTo>
                      <a:pt x="5757" y="1920"/>
                    </a:lnTo>
                    <a:lnTo>
                      <a:pt x="5815" y="1888"/>
                    </a:lnTo>
                    <a:lnTo>
                      <a:pt x="5855" y="1865"/>
                    </a:lnTo>
                    <a:lnTo>
                      <a:pt x="5895" y="1841"/>
                    </a:lnTo>
                    <a:lnTo>
                      <a:pt x="5976" y="1792"/>
                    </a:lnTo>
                    <a:lnTo>
                      <a:pt x="6018" y="1765"/>
                    </a:lnTo>
                    <a:lnTo>
                      <a:pt x="6059" y="1737"/>
                    </a:lnTo>
                    <a:lnTo>
                      <a:pt x="6140" y="1679"/>
                    </a:lnTo>
                    <a:lnTo>
                      <a:pt x="6223" y="1617"/>
                    </a:lnTo>
                    <a:lnTo>
                      <a:pt x="6305" y="1554"/>
                    </a:lnTo>
                    <a:lnTo>
                      <a:pt x="6346" y="1521"/>
                    </a:lnTo>
                    <a:lnTo>
                      <a:pt x="6388" y="1488"/>
                    </a:lnTo>
                    <a:lnTo>
                      <a:pt x="6428" y="1453"/>
                    </a:lnTo>
                    <a:lnTo>
                      <a:pt x="6469" y="1420"/>
                    </a:lnTo>
                    <a:lnTo>
                      <a:pt x="6549" y="1348"/>
                    </a:lnTo>
                    <a:lnTo>
                      <a:pt x="6629" y="1277"/>
                    </a:lnTo>
                    <a:lnTo>
                      <a:pt x="6669" y="1242"/>
                    </a:lnTo>
                    <a:lnTo>
                      <a:pt x="6708" y="1205"/>
                    </a:lnTo>
                    <a:lnTo>
                      <a:pt x="6747" y="1169"/>
                    </a:lnTo>
                    <a:lnTo>
                      <a:pt x="6785" y="1132"/>
                    </a:lnTo>
                    <a:lnTo>
                      <a:pt x="6861" y="1059"/>
                    </a:lnTo>
                    <a:lnTo>
                      <a:pt x="6934" y="986"/>
                    </a:lnTo>
                    <a:lnTo>
                      <a:pt x="7006" y="913"/>
                    </a:lnTo>
                    <a:lnTo>
                      <a:pt x="7075" y="842"/>
                    </a:lnTo>
                    <a:lnTo>
                      <a:pt x="7144" y="770"/>
                    </a:lnTo>
                    <a:lnTo>
                      <a:pt x="7208" y="702"/>
                    </a:lnTo>
                    <a:lnTo>
                      <a:pt x="7328" y="569"/>
                    </a:lnTo>
                    <a:lnTo>
                      <a:pt x="7436" y="450"/>
                    </a:lnTo>
                    <a:lnTo>
                      <a:pt x="7529" y="343"/>
                    </a:lnTo>
                    <a:lnTo>
                      <a:pt x="7605" y="252"/>
                    </a:lnTo>
                    <a:lnTo>
                      <a:pt x="7663" y="182"/>
                    </a:lnTo>
                    <a:lnTo>
                      <a:pt x="7718" y="114"/>
                    </a:lnTo>
                    <a:lnTo>
                      <a:pt x="7741" y="84"/>
                    </a:lnTo>
                    <a:lnTo>
                      <a:pt x="7765" y="56"/>
                    </a:lnTo>
                    <a:lnTo>
                      <a:pt x="7788" y="26"/>
                    </a:lnTo>
                    <a:lnTo>
                      <a:pt x="7811" y="0"/>
                    </a:lnTo>
                    <a:lnTo>
                      <a:pt x="7814" y="1"/>
                    </a:lnTo>
                    <a:lnTo>
                      <a:pt x="7791" y="30"/>
                    </a:lnTo>
                    <a:lnTo>
                      <a:pt x="7766" y="58"/>
                    </a:lnTo>
                    <a:lnTo>
                      <a:pt x="7745" y="86"/>
                    </a:lnTo>
                    <a:lnTo>
                      <a:pt x="7721" y="116"/>
                    </a:lnTo>
                    <a:lnTo>
                      <a:pt x="7665" y="186"/>
                    </a:lnTo>
                    <a:lnTo>
                      <a:pt x="7607" y="255"/>
                    </a:lnTo>
                    <a:lnTo>
                      <a:pt x="7530" y="345"/>
                    </a:lnTo>
                    <a:lnTo>
                      <a:pt x="7439" y="451"/>
                    </a:lnTo>
                    <a:lnTo>
                      <a:pt x="7331" y="573"/>
                    </a:lnTo>
                    <a:lnTo>
                      <a:pt x="7210" y="704"/>
                    </a:lnTo>
                    <a:lnTo>
                      <a:pt x="7145" y="774"/>
                    </a:lnTo>
                    <a:lnTo>
                      <a:pt x="7079" y="843"/>
                    </a:lnTo>
                    <a:lnTo>
                      <a:pt x="7009" y="915"/>
                    </a:lnTo>
                    <a:lnTo>
                      <a:pt x="6938" y="988"/>
                    </a:lnTo>
                    <a:lnTo>
                      <a:pt x="6863" y="1061"/>
                    </a:lnTo>
                    <a:lnTo>
                      <a:pt x="6788" y="1134"/>
                    </a:lnTo>
                    <a:lnTo>
                      <a:pt x="6750" y="1171"/>
                    </a:lnTo>
                    <a:lnTo>
                      <a:pt x="6710" y="1207"/>
                    </a:lnTo>
                    <a:lnTo>
                      <a:pt x="6632" y="1280"/>
                    </a:lnTo>
                    <a:lnTo>
                      <a:pt x="6552" y="1352"/>
                    </a:lnTo>
                    <a:lnTo>
                      <a:pt x="6471" y="1421"/>
                    </a:lnTo>
                    <a:lnTo>
                      <a:pt x="6390" y="1491"/>
                    </a:lnTo>
                    <a:lnTo>
                      <a:pt x="6350" y="1524"/>
                    </a:lnTo>
                    <a:lnTo>
                      <a:pt x="6308" y="1557"/>
                    </a:lnTo>
                    <a:lnTo>
                      <a:pt x="6225" y="1621"/>
                    </a:lnTo>
                    <a:lnTo>
                      <a:pt x="6144" y="1682"/>
                    </a:lnTo>
                    <a:lnTo>
                      <a:pt x="6061" y="1740"/>
                    </a:lnTo>
                    <a:lnTo>
                      <a:pt x="5979" y="1795"/>
                    </a:lnTo>
                    <a:lnTo>
                      <a:pt x="5938" y="1820"/>
                    </a:lnTo>
                    <a:lnTo>
                      <a:pt x="5898" y="1845"/>
                    </a:lnTo>
                    <a:lnTo>
                      <a:pt x="5856" y="1868"/>
                    </a:lnTo>
                    <a:lnTo>
                      <a:pt x="5817" y="1891"/>
                    </a:lnTo>
                    <a:lnTo>
                      <a:pt x="5760" y="1923"/>
                    </a:lnTo>
                    <a:lnTo>
                      <a:pt x="5732" y="1939"/>
                    </a:lnTo>
                    <a:lnTo>
                      <a:pt x="5705" y="1956"/>
                    </a:lnTo>
                    <a:lnTo>
                      <a:pt x="5654" y="1989"/>
                    </a:lnTo>
                    <a:lnTo>
                      <a:pt x="5606" y="2024"/>
                    </a:lnTo>
                    <a:lnTo>
                      <a:pt x="5584" y="2041"/>
                    </a:lnTo>
                    <a:lnTo>
                      <a:pt x="5561" y="2057"/>
                    </a:lnTo>
                    <a:lnTo>
                      <a:pt x="5519" y="2092"/>
                    </a:lnTo>
                    <a:lnTo>
                      <a:pt x="5478" y="2125"/>
                    </a:lnTo>
                    <a:lnTo>
                      <a:pt x="5459" y="2144"/>
                    </a:lnTo>
                    <a:lnTo>
                      <a:pt x="5441" y="2160"/>
                    </a:lnTo>
                    <a:lnTo>
                      <a:pt x="5405" y="2195"/>
                    </a:lnTo>
                    <a:lnTo>
                      <a:pt x="5371" y="2228"/>
                    </a:lnTo>
                    <a:lnTo>
                      <a:pt x="5338" y="2263"/>
                    </a:lnTo>
                    <a:lnTo>
                      <a:pt x="5308" y="2297"/>
                    </a:lnTo>
                    <a:lnTo>
                      <a:pt x="5252" y="2365"/>
                    </a:lnTo>
                    <a:lnTo>
                      <a:pt x="5200" y="2429"/>
                    </a:lnTo>
                    <a:lnTo>
                      <a:pt x="5152" y="2493"/>
                    </a:lnTo>
                    <a:lnTo>
                      <a:pt x="5107" y="2552"/>
                    </a:lnTo>
                    <a:lnTo>
                      <a:pt x="5061" y="2609"/>
                    </a:lnTo>
                    <a:lnTo>
                      <a:pt x="5039" y="2637"/>
                    </a:lnTo>
                    <a:lnTo>
                      <a:pt x="5016" y="2662"/>
                    </a:lnTo>
                    <a:lnTo>
                      <a:pt x="4993" y="2687"/>
                    </a:lnTo>
                    <a:lnTo>
                      <a:pt x="4970" y="2710"/>
                    </a:lnTo>
                    <a:lnTo>
                      <a:pt x="4945" y="2732"/>
                    </a:lnTo>
                    <a:lnTo>
                      <a:pt x="4920" y="2753"/>
                    </a:lnTo>
                    <a:lnTo>
                      <a:pt x="4893" y="2773"/>
                    </a:lnTo>
                    <a:lnTo>
                      <a:pt x="4865" y="2791"/>
                    </a:lnTo>
                    <a:lnTo>
                      <a:pt x="4837" y="2806"/>
                    </a:lnTo>
                    <a:lnTo>
                      <a:pt x="4805" y="2821"/>
                    </a:lnTo>
                    <a:lnTo>
                      <a:pt x="4789" y="2830"/>
                    </a:lnTo>
                    <a:lnTo>
                      <a:pt x="4770" y="2836"/>
                    </a:lnTo>
                    <a:lnTo>
                      <a:pt x="4752" y="2843"/>
                    </a:lnTo>
                    <a:lnTo>
                      <a:pt x="4734" y="2848"/>
                    </a:lnTo>
                    <a:close/>
                  </a:path>
                </a:pathLst>
              </a:custGeom>
              <a:solidFill>
                <a:srgbClr val="1436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-1855201" y="-248554"/>
                <a:ext cx="12497484" cy="4757633"/>
              </a:xfrm>
              <a:custGeom>
                <a:avLst/>
                <a:gdLst/>
                <a:ahLst/>
                <a:cxnLst>
                  <a:cxn ang="0">
                    <a:pos x="4411" y="2802"/>
                  </a:cxn>
                  <a:cxn ang="0">
                    <a:pos x="4112" y="2855"/>
                  </a:cxn>
                  <a:cxn ang="0">
                    <a:pos x="3805" y="2889"/>
                  </a:cxn>
                  <a:cxn ang="0">
                    <a:pos x="3413" y="2909"/>
                  </a:cxn>
                  <a:cxn ang="0">
                    <a:pos x="3097" y="2910"/>
                  </a:cxn>
                  <a:cxn ang="0">
                    <a:pos x="2780" y="2900"/>
                  </a:cxn>
                  <a:cxn ang="0">
                    <a:pos x="2152" y="2869"/>
                  </a:cxn>
                  <a:cxn ang="0">
                    <a:pos x="1397" y="2832"/>
                  </a:cxn>
                  <a:cxn ang="0">
                    <a:pos x="1111" y="2827"/>
                  </a:cxn>
                  <a:cxn ang="0">
                    <a:pos x="837" y="2835"/>
                  </a:cxn>
                  <a:cxn ang="0">
                    <a:pos x="578" y="2857"/>
                  </a:cxn>
                  <a:cxn ang="0">
                    <a:pos x="334" y="2895"/>
                  </a:cxn>
                  <a:cxn ang="0">
                    <a:pos x="108" y="2955"/>
                  </a:cxn>
                  <a:cxn ang="0">
                    <a:pos x="53" y="2970"/>
                  </a:cxn>
                  <a:cxn ang="0">
                    <a:pos x="274" y="2905"/>
                  </a:cxn>
                  <a:cxn ang="0">
                    <a:pos x="515" y="2860"/>
                  </a:cxn>
                  <a:cxn ang="0">
                    <a:pos x="771" y="2834"/>
                  </a:cxn>
                  <a:cxn ang="0">
                    <a:pos x="1041" y="2824"/>
                  </a:cxn>
                  <a:cxn ang="0">
                    <a:pos x="1397" y="2827"/>
                  </a:cxn>
                  <a:cxn ang="0">
                    <a:pos x="1998" y="2855"/>
                  </a:cxn>
                  <a:cxn ang="0">
                    <a:pos x="2780" y="2897"/>
                  </a:cxn>
                  <a:cxn ang="0">
                    <a:pos x="3255" y="2905"/>
                  </a:cxn>
                  <a:cxn ang="0">
                    <a:pos x="3571" y="2899"/>
                  </a:cxn>
                  <a:cxn ang="0">
                    <a:pos x="3881" y="2879"/>
                  </a:cxn>
                  <a:cxn ang="0">
                    <a:pos x="4187" y="2840"/>
                  </a:cxn>
                  <a:cxn ang="0">
                    <a:pos x="4484" y="2781"/>
                  </a:cxn>
                  <a:cxn ang="0">
                    <a:pos x="4705" y="2719"/>
                  </a:cxn>
                  <a:cxn ang="0">
                    <a:pos x="4843" y="2659"/>
                  </a:cxn>
                  <a:cxn ang="0">
                    <a:pos x="4979" y="2571"/>
                  </a:cxn>
                  <a:cxn ang="0">
                    <a:pos x="5213" y="2390"/>
                  </a:cxn>
                  <a:cxn ang="0">
                    <a:pos x="5399" y="2248"/>
                  </a:cxn>
                  <a:cxn ang="0">
                    <a:pos x="5502" y="2179"/>
                  </a:cxn>
                  <a:cxn ang="0">
                    <a:pos x="5806" y="1983"/>
                  </a:cxn>
                  <a:cxn ang="0">
                    <a:pos x="6094" y="1771"/>
                  </a:cxn>
                  <a:cxn ang="0">
                    <a:pos x="6364" y="1547"/>
                  </a:cxn>
                  <a:cxn ang="0">
                    <a:pos x="6613" y="1316"/>
                  </a:cxn>
                  <a:cxn ang="0">
                    <a:pos x="6841" y="1088"/>
                  </a:cxn>
                  <a:cxn ang="0">
                    <a:pos x="7047" y="869"/>
                  </a:cxn>
                  <a:cxn ang="0">
                    <a:pos x="7304" y="570"/>
                  </a:cxn>
                  <a:cxn ang="0">
                    <a:pos x="7512" y="318"/>
                  </a:cxn>
                  <a:cxn ang="0">
                    <a:pos x="7593" y="231"/>
                  </a:cxn>
                  <a:cxn ang="0">
                    <a:pos x="7726" y="110"/>
                  </a:cxn>
                  <a:cxn ang="0">
                    <a:pos x="7872" y="0"/>
                  </a:cxn>
                  <a:cxn ang="0">
                    <a:pos x="7729" y="113"/>
                  </a:cxn>
                  <a:cxn ang="0">
                    <a:pos x="7555" y="276"/>
                  </a:cxn>
                  <a:cxn ang="0">
                    <a:pos x="7381" y="485"/>
                  </a:cxn>
                  <a:cxn ang="0">
                    <a:pos x="7097" y="819"/>
                  </a:cxn>
                  <a:cxn ang="0">
                    <a:pos x="6899" y="1035"/>
                  </a:cxn>
                  <a:cxn ang="0">
                    <a:pos x="6676" y="1263"/>
                  </a:cxn>
                  <a:cxn ang="0">
                    <a:pos x="6431" y="1492"/>
                  </a:cxn>
                  <a:cxn ang="0">
                    <a:pos x="6167" y="1719"/>
                  </a:cxn>
                  <a:cxn ang="0">
                    <a:pos x="5883" y="1935"/>
                  </a:cxn>
                  <a:cxn ang="0">
                    <a:pos x="5658" y="2088"/>
                  </a:cxn>
                  <a:cxn ang="0">
                    <a:pos x="5471" y="2203"/>
                  </a:cxn>
                  <a:cxn ang="0">
                    <a:pos x="5330" y="2306"/>
                  </a:cxn>
                  <a:cxn ang="0">
                    <a:pos x="5061" y="2517"/>
                  </a:cxn>
                  <a:cxn ang="0">
                    <a:pos x="4904" y="2628"/>
                  </a:cxn>
                  <a:cxn ang="0">
                    <a:pos x="4787" y="2693"/>
                  </a:cxn>
                  <a:cxn ang="0">
                    <a:pos x="4669" y="2736"/>
                  </a:cxn>
                </a:cxnLst>
                <a:rect l="0" t="0" r="r" b="b"/>
                <a:pathLst>
                  <a:path w="7874" h="2995">
                    <a:moveTo>
                      <a:pt x="4630" y="2747"/>
                    </a:moveTo>
                    <a:lnTo>
                      <a:pt x="4559" y="2767"/>
                    </a:lnTo>
                    <a:lnTo>
                      <a:pt x="4486" y="2786"/>
                    </a:lnTo>
                    <a:lnTo>
                      <a:pt x="4411" y="2802"/>
                    </a:lnTo>
                    <a:lnTo>
                      <a:pt x="4338" y="2817"/>
                    </a:lnTo>
                    <a:lnTo>
                      <a:pt x="4263" y="2832"/>
                    </a:lnTo>
                    <a:lnTo>
                      <a:pt x="4187" y="2844"/>
                    </a:lnTo>
                    <a:lnTo>
                      <a:pt x="4112" y="2855"/>
                    </a:lnTo>
                    <a:lnTo>
                      <a:pt x="4036" y="2865"/>
                    </a:lnTo>
                    <a:lnTo>
                      <a:pt x="3959" y="2875"/>
                    </a:lnTo>
                    <a:lnTo>
                      <a:pt x="3881" y="2882"/>
                    </a:lnTo>
                    <a:lnTo>
                      <a:pt x="3805" y="2889"/>
                    </a:lnTo>
                    <a:lnTo>
                      <a:pt x="3727" y="2895"/>
                    </a:lnTo>
                    <a:lnTo>
                      <a:pt x="3571" y="2904"/>
                    </a:lnTo>
                    <a:lnTo>
                      <a:pt x="3491" y="2907"/>
                    </a:lnTo>
                    <a:lnTo>
                      <a:pt x="3413" y="2909"/>
                    </a:lnTo>
                    <a:lnTo>
                      <a:pt x="3335" y="2910"/>
                    </a:lnTo>
                    <a:lnTo>
                      <a:pt x="3255" y="2910"/>
                    </a:lnTo>
                    <a:lnTo>
                      <a:pt x="3176" y="2910"/>
                    </a:lnTo>
                    <a:lnTo>
                      <a:pt x="3097" y="2910"/>
                    </a:lnTo>
                    <a:lnTo>
                      <a:pt x="3018" y="2909"/>
                    </a:lnTo>
                    <a:lnTo>
                      <a:pt x="2938" y="2907"/>
                    </a:lnTo>
                    <a:lnTo>
                      <a:pt x="2860" y="2904"/>
                    </a:lnTo>
                    <a:lnTo>
                      <a:pt x="2780" y="2900"/>
                    </a:lnTo>
                    <a:lnTo>
                      <a:pt x="2622" y="2894"/>
                    </a:lnTo>
                    <a:lnTo>
                      <a:pt x="2465" y="2887"/>
                    </a:lnTo>
                    <a:lnTo>
                      <a:pt x="2307" y="2877"/>
                    </a:lnTo>
                    <a:lnTo>
                      <a:pt x="2152" y="2869"/>
                    </a:lnTo>
                    <a:lnTo>
                      <a:pt x="1845" y="2850"/>
                    </a:lnTo>
                    <a:lnTo>
                      <a:pt x="1694" y="2844"/>
                    </a:lnTo>
                    <a:lnTo>
                      <a:pt x="1545" y="2837"/>
                    </a:lnTo>
                    <a:lnTo>
                      <a:pt x="1397" y="2832"/>
                    </a:lnTo>
                    <a:lnTo>
                      <a:pt x="1325" y="2829"/>
                    </a:lnTo>
                    <a:lnTo>
                      <a:pt x="1252" y="2829"/>
                    </a:lnTo>
                    <a:lnTo>
                      <a:pt x="1183" y="2827"/>
                    </a:lnTo>
                    <a:lnTo>
                      <a:pt x="1111" y="2827"/>
                    </a:lnTo>
                    <a:lnTo>
                      <a:pt x="1041" y="2829"/>
                    </a:lnTo>
                    <a:lnTo>
                      <a:pt x="973" y="2830"/>
                    </a:lnTo>
                    <a:lnTo>
                      <a:pt x="905" y="2832"/>
                    </a:lnTo>
                    <a:lnTo>
                      <a:pt x="837" y="2835"/>
                    </a:lnTo>
                    <a:lnTo>
                      <a:pt x="771" y="2839"/>
                    </a:lnTo>
                    <a:lnTo>
                      <a:pt x="706" y="2844"/>
                    </a:lnTo>
                    <a:lnTo>
                      <a:pt x="641" y="2850"/>
                    </a:lnTo>
                    <a:lnTo>
                      <a:pt x="578" y="2857"/>
                    </a:lnTo>
                    <a:lnTo>
                      <a:pt x="515" y="2865"/>
                    </a:lnTo>
                    <a:lnTo>
                      <a:pt x="453" y="2874"/>
                    </a:lnTo>
                    <a:lnTo>
                      <a:pt x="394" y="2884"/>
                    </a:lnTo>
                    <a:lnTo>
                      <a:pt x="334" y="2895"/>
                    </a:lnTo>
                    <a:lnTo>
                      <a:pt x="276" y="2909"/>
                    </a:lnTo>
                    <a:lnTo>
                      <a:pt x="219" y="2923"/>
                    </a:lnTo>
                    <a:lnTo>
                      <a:pt x="163" y="2938"/>
                    </a:lnTo>
                    <a:lnTo>
                      <a:pt x="108" y="2955"/>
                    </a:lnTo>
                    <a:lnTo>
                      <a:pt x="55" y="2975"/>
                    </a:lnTo>
                    <a:lnTo>
                      <a:pt x="2" y="2995"/>
                    </a:lnTo>
                    <a:lnTo>
                      <a:pt x="0" y="2990"/>
                    </a:lnTo>
                    <a:lnTo>
                      <a:pt x="53" y="2970"/>
                    </a:lnTo>
                    <a:lnTo>
                      <a:pt x="106" y="2952"/>
                    </a:lnTo>
                    <a:lnTo>
                      <a:pt x="161" y="2935"/>
                    </a:lnTo>
                    <a:lnTo>
                      <a:pt x="218" y="2918"/>
                    </a:lnTo>
                    <a:lnTo>
                      <a:pt x="274" y="2905"/>
                    </a:lnTo>
                    <a:lnTo>
                      <a:pt x="332" y="2892"/>
                    </a:lnTo>
                    <a:lnTo>
                      <a:pt x="392" y="2880"/>
                    </a:lnTo>
                    <a:lnTo>
                      <a:pt x="453" y="2870"/>
                    </a:lnTo>
                    <a:lnTo>
                      <a:pt x="515" y="2860"/>
                    </a:lnTo>
                    <a:lnTo>
                      <a:pt x="578" y="2852"/>
                    </a:lnTo>
                    <a:lnTo>
                      <a:pt x="641" y="2845"/>
                    </a:lnTo>
                    <a:lnTo>
                      <a:pt x="706" y="2839"/>
                    </a:lnTo>
                    <a:lnTo>
                      <a:pt x="771" y="2834"/>
                    </a:lnTo>
                    <a:lnTo>
                      <a:pt x="837" y="2830"/>
                    </a:lnTo>
                    <a:lnTo>
                      <a:pt x="905" y="2827"/>
                    </a:lnTo>
                    <a:lnTo>
                      <a:pt x="973" y="2825"/>
                    </a:lnTo>
                    <a:lnTo>
                      <a:pt x="1041" y="2824"/>
                    </a:lnTo>
                    <a:lnTo>
                      <a:pt x="1111" y="2824"/>
                    </a:lnTo>
                    <a:lnTo>
                      <a:pt x="1183" y="2824"/>
                    </a:lnTo>
                    <a:lnTo>
                      <a:pt x="1252" y="2824"/>
                    </a:lnTo>
                    <a:lnTo>
                      <a:pt x="1397" y="2827"/>
                    </a:lnTo>
                    <a:lnTo>
                      <a:pt x="1545" y="2832"/>
                    </a:lnTo>
                    <a:lnTo>
                      <a:pt x="1694" y="2839"/>
                    </a:lnTo>
                    <a:lnTo>
                      <a:pt x="1845" y="2845"/>
                    </a:lnTo>
                    <a:lnTo>
                      <a:pt x="1998" y="2855"/>
                    </a:lnTo>
                    <a:lnTo>
                      <a:pt x="2152" y="2864"/>
                    </a:lnTo>
                    <a:lnTo>
                      <a:pt x="2465" y="2882"/>
                    </a:lnTo>
                    <a:lnTo>
                      <a:pt x="2622" y="2890"/>
                    </a:lnTo>
                    <a:lnTo>
                      <a:pt x="2780" y="2897"/>
                    </a:lnTo>
                    <a:lnTo>
                      <a:pt x="2938" y="2902"/>
                    </a:lnTo>
                    <a:lnTo>
                      <a:pt x="3097" y="2905"/>
                    </a:lnTo>
                    <a:lnTo>
                      <a:pt x="3176" y="2905"/>
                    </a:lnTo>
                    <a:lnTo>
                      <a:pt x="3255" y="2905"/>
                    </a:lnTo>
                    <a:lnTo>
                      <a:pt x="3335" y="2905"/>
                    </a:lnTo>
                    <a:lnTo>
                      <a:pt x="3413" y="2904"/>
                    </a:lnTo>
                    <a:lnTo>
                      <a:pt x="3491" y="2902"/>
                    </a:lnTo>
                    <a:lnTo>
                      <a:pt x="3571" y="2899"/>
                    </a:lnTo>
                    <a:lnTo>
                      <a:pt x="3649" y="2895"/>
                    </a:lnTo>
                    <a:lnTo>
                      <a:pt x="3727" y="2890"/>
                    </a:lnTo>
                    <a:lnTo>
                      <a:pt x="3803" y="2885"/>
                    </a:lnTo>
                    <a:lnTo>
                      <a:pt x="3881" y="2879"/>
                    </a:lnTo>
                    <a:lnTo>
                      <a:pt x="3958" y="2870"/>
                    </a:lnTo>
                    <a:lnTo>
                      <a:pt x="4034" y="2862"/>
                    </a:lnTo>
                    <a:lnTo>
                      <a:pt x="4111" y="2850"/>
                    </a:lnTo>
                    <a:lnTo>
                      <a:pt x="4187" y="2840"/>
                    </a:lnTo>
                    <a:lnTo>
                      <a:pt x="4262" y="2827"/>
                    </a:lnTo>
                    <a:lnTo>
                      <a:pt x="4336" y="2814"/>
                    </a:lnTo>
                    <a:lnTo>
                      <a:pt x="4411" y="2797"/>
                    </a:lnTo>
                    <a:lnTo>
                      <a:pt x="4484" y="2781"/>
                    </a:lnTo>
                    <a:lnTo>
                      <a:pt x="4557" y="2762"/>
                    </a:lnTo>
                    <a:lnTo>
                      <a:pt x="4630" y="2742"/>
                    </a:lnTo>
                    <a:lnTo>
                      <a:pt x="4667" y="2732"/>
                    </a:lnTo>
                    <a:lnTo>
                      <a:pt x="4705" y="2719"/>
                    </a:lnTo>
                    <a:lnTo>
                      <a:pt x="4745" y="2704"/>
                    </a:lnTo>
                    <a:lnTo>
                      <a:pt x="4785" y="2688"/>
                    </a:lnTo>
                    <a:lnTo>
                      <a:pt x="4813" y="2674"/>
                    </a:lnTo>
                    <a:lnTo>
                      <a:pt x="4843" y="2659"/>
                    </a:lnTo>
                    <a:lnTo>
                      <a:pt x="4873" y="2643"/>
                    </a:lnTo>
                    <a:lnTo>
                      <a:pt x="4903" y="2625"/>
                    </a:lnTo>
                    <a:lnTo>
                      <a:pt x="4941" y="2598"/>
                    </a:lnTo>
                    <a:lnTo>
                      <a:pt x="4979" y="2571"/>
                    </a:lnTo>
                    <a:lnTo>
                      <a:pt x="5019" y="2543"/>
                    </a:lnTo>
                    <a:lnTo>
                      <a:pt x="5059" y="2513"/>
                    </a:lnTo>
                    <a:lnTo>
                      <a:pt x="5135" y="2452"/>
                    </a:lnTo>
                    <a:lnTo>
                      <a:pt x="5213" y="2390"/>
                    </a:lnTo>
                    <a:lnTo>
                      <a:pt x="5290" y="2331"/>
                    </a:lnTo>
                    <a:lnTo>
                      <a:pt x="5326" y="2301"/>
                    </a:lnTo>
                    <a:lnTo>
                      <a:pt x="5363" y="2274"/>
                    </a:lnTo>
                    <a:lnTo>
                      <a:pt x="5399" y="2248"/>
                    </a:lnTo>
                    <a:lnTo>
                      <a:pt x="5434" y="2223"/>
                    </a:lnTo>
                    <a:lnTo>
                      <a:pt x="5469" y="2199"/>
                    </a:lnTo>
                    <a:lnTo>
                      <a:pt x="5486" y="2189"/>
                    </a:lnTo>
                    <a:lnTo>
                      <a:pt x="5502" y="2179"/>
                    </a:lnTo>
                    <a:lnTo>
                      <a:pt x="5579" y="2133"/>
                    </a:lnTo>
                    <a:lnTo>
                      <a:pt x="5657" y="2085"/>
                    </a:lnTo>
                    <a:lnTo>
                      <a:pt x="5731" y="2035"/>
                    </a:lnTo>
                    <a:lnTo>
                      <a:pt x="5806" y="1983"/>
                    </a:lnTo>
                    <a:lnTo>
                      <a:pt x="5879" y="1932"/>
                    </a:lnTo>
                    <a:lnTo>
                      <a:pt x="5952" y="1879"/>
                    </a:lnTo>
                    <a:lnTo>
                      <a:pt x="6024" y="1826"/>
                    </a:lnTo>
                    <a:lnTo>
                      <a:pt x="6094" y="1771"/>
                    </a:lnTo>
                    <a:lnTo>
                      <a:pt x="6163" y="1716"/>
                    </a:lnTo>
                    <a:lnTo>
                      <a:pt x="6231" y="1660"/>
                    </a:lnTo>
                    <a:lnTo>
                      <a:pt x="6298" y="1603"/>
                    </a:lnTo>
                    <a:lnTo>
                      <a:pt x="6364" y="1547"/>
                    </a:lnTo>
                    <a:lnTo>
                      <a:pt x="6427" y="1489"/>
                    </a:lnTo>
                    <a:lnTo>
                      <a:pt x="6490" y="1430"/>
                    </a:lnTo>
                    <a:lnTo>
                      <a:pt x="6554" y="1374"/>
                    </a:lnTo>
                    <a:lnTo>
                      <a:pt x="6613" y="1316"/>
                    </a:lnTo>
                    <a:lnTo>
                      <a:pt x="6673" y="1259"/>
                    </a:lnTo>
                    <a:lnTo>
                      <a:pt x="6730" y="1201"/>
                    </a:lnTo>
                    <a:lnTo>
                      <a:pt x="6786" y="1145"/>
                    </a:lnTo>
                    <a:lnTo>
                      <a:pt x="6841" y="1088"/>
                    </a:lnTo>
                    <a:lnTo>
                      <a:pt x="6896" y="1032"/>
                    </a:lnTo>
                    <a:lnTo>
                      <a:pt x="6947" y="977"/>
                    </a:lnTo>
                    <a:lnTo>
                      <a:pt x="6997" y="922"/>
                    </a:lnTo>
                    <a:lnTo>
                      <a:pt x="7047" y="869"/>
                    </a:lnTo>
                    <a:lnTo>
                      <a:pt x="7093" y="816"/>
                    </a:lnTo>
                    <a:lnTo>
                      <a:pt x="7138" y="764"/>
                    </a:lnTo>
                    <a:lnTo>
                      <a:pt x="7225" y="665"/>
                    </a:lnTo>
                    <a:lnTo>
                      <a:pt x="7304" y="570"/>
                    </a:lnTo>
                    <a:lnTo>
                      <a:pt x="7377" y="482"/>
                    </a:lnTo>
                    <a:lnTo>
                      <a:pt x="7459" y="382"/>
                    </a:lnTo>
                    <a:lnTo>
                      <a:pt x="7489" y="344"/>
                    </a:lnTo>
                    <a:lnTo>
                      <a:pt x="7512" y="318"/>
                    </a:lnTo>
                    <a:lnTo>
                      <a:pt x="7532" y="294"/>
                    </a:lnTo>
                    <a:lnTo>
                      <a:pt x="7552" y="273"/>
                    </a:lnTo>
                    <a:lnTo>
                      <a:pt x="7572" y="251"/>
                    </a:lnTo>
                    <a:lnTo>
                      <a:pt x="7593" y="231"/>
                    </a:lnTo>
                    <a:lnTo>
                      <a:pt x="7615" y="210"/>
                    </a:lnTo>
                    <a:lnTo>
                      <a:pt x="7636" y="190"/>
                    </a:lnTo>
                    <a:lnTo>
                      <a:pt x="7681" y="150"/>
                    </a:lnTo>
                    <a:lnTo>
                      <a:pt x="7726" y="110"/>
                    </a:lnTo>
                    <a:lnTo>
                      <a:pt x="7749" y="92"/>
                    </a:lnTo>
                    <a:lnTo>
                      <a:pt x="7774" y="72"/>
                    </a:lnTo>
                    <a:lnTo>
                      <a:pt x="7822" y="35"/>
                    </a:lnTo>
                    <a:lnTo>
                      <a:pt x="7872" y="0"/>
                    </a:lnTo>
                    <a:lnTo>
                      <a:pt x="7874" y="4"/>
                    </a:lnTo>
                    <a:lnTo>
                      <a:pt x="7824" y="39"/>
                    </a:lnTo>
                    <a:lnTo>
                      <a:pt x="7776" y="77"/>
                    </a:lnTo>
                    <a:lnTo>
                      <a:pt x="7729" y="113"/>
                    </a:lnTo>
                    <a:lnTo>
                      <a:pt x="7683" y="153"/>
                    </a:lnTo>
                    <a:lnTo>
                      <a:pt x="7640" y="193"/>
                    </a:lnTo>
                    <a:lnTo>
                      <a:pt x="7597" y="235"/>
                    </a:lnTo>
                    <a:lnTo>
                      <a:pt x="7555" y="276"/>
                    </a:lnTo>
                    <a:lnTo>
                      <a:pt x="7515" y="319"/>
                    </a:lnTo>
                    <a:lnTo>
                      <a:pt x="7492" y="348"/>
                    </a:lnTo>
                    <a:lnTo>
                      <a:pt x="7462" y="384"/>
                    </a:lnTo>
                    <a:lnTo>
                      <a:pt x="7381" y="485"/>
                    </a:lnTo>
                    <a:lnTo>
                      <a:pt x="7308" y="573"/>
                    </a:lnTo>
                    <a:lnTo>
                      <a:pt x="7228" y="666"/>
                    </a:lnTo>
                    <a:lnTo>
                      <a:pt x="7142" y="768"/>
                    </a:lnTo>
                    <a:lnTo>
                      <a:pt x="7097" y="819"/>
                    </a:lnTo>
                    <a:lnTo>
                      <a:pt x="7050" y="871"/>
                    </a:lnTo>
                    <a:lnTo>
                      <a:pt x="7000" y="926"/>
                    </a:lnTo>
                    <a:lnTo>
                      <a:pt x="6951" y="980"/>
                    </a:lnTo>
                    <a:lnTo>
                      <a:pt x="6899" y="1035"/>
                    </a:lnTo>
                    <a:lnTo>
                      <a:pt x="6844" y="1092"/>
                    </a:lnTo>
                    <a:lnTo>
                      <a:pt x="6789" y="1148"/>
                    </a:lnTo>
                    <a:lnTo>
                      <a:pt x="6733" y="1205"/>
                    </a:lnTo>
                    <a:lnTo>
                      <a:pt x="6676" y="1263"/>
                    </a:lnTo>
                    <a:lnTo>
                      <a:pt x="6617" y="1319"/>
                    </a:lnTo>
                    <a:lnTo>
                      <a:pt x="6557" y="1377"/>
                    </a:lnTo>
                    <a:lnTo>
                      <a:pt x="6494" y="1434"/>
                    </a:lnTo>
                    <a:lnTo>
                      <a:pt x="6431" y="1492"/>
                    </a:lnTo>
                    <a:lnTo>
                      <a:pt x="6366" y="1550"/>
                    </a:lnTo>
                    <a:lnTo>
                      <a:pt x="6301" y="1606"/>
                    </a:lnTo>
                    <a:lnTo>
                      <a:pt x="6235" y="1663"/>
                    </a:lnTo>
                    <a:lnTo>
                      <a:pt x="6167" y="1719"/>
                    </a:lnTo>
                    <a:lnTo>
                      <a:pt x="6097" y="1774"/>
                    </a:lnTo>
                    <a:lnTo>
                      <a:pt x="6027" y="1829"/>
                    </a:lnTo>
                    <a:lnTo>
                      <a:pt x="5956" y="1882"/>
                    </a:lnTo>
                    <a:lnTo>
                      <a:pt x="5883" y="1935"/>
                    </a:lnTo>
                    <a:lnTo>
                      <a:pt x="5808" y="1988"/>
                    </a:lnTo>
                    <a:lnTo>
                      <a:pt x="5771" y="2013"/>
                    </a:lnTo>
                    <a:lnTo>
                      <a:pt x="5735" y="2038"/>
                    </a:lnTo>
                    <a:lnTo>
                      <a:pt x="5658" y="2088"/>
                    </a:lnTo>
                    <a:lnTo>
                      <a:pt x="5582" y="2136"/>
                    </a:lnTo>
                    <a:lnTo>
                      <a:pt x="5544" y="2159"/>
                    </a:lnTo>
                    <a:lnTo>
                      <a:pt x="5504" y="2183"/>
                    </a:lnTo>
                    <a:lnTo>
                      <a:pt x="5471" y="2203"/>
                    </a:lnTo>
                    <a:lnTo>
                      <a:pt x="5436" y="2226"/>
                    </a:lnTo>
                    <a:lnTo>
                      <a:pt x="5401" y="2251"/>
                    </a:lnTo>
                    <a:lnTo>
                      <a:pt x="5366" y="2277"/>
                    </a:lnTo>
                    <a:lnTo>
                      <a:pt x="5330" y="2306"/>
                    </a:lnTo>
                    <a:lnTo>
                      <a:pt x="5291" y="2334"/>
                    </a:lnTo>
                    <a:lnTo>
                      <a:pt x="5217" y="2394"/>
                    </a:lnTo>
                    <a:lnTo>
                      <a:pt x="5139" y="2455"/>
                    </a:lnTo>
                    <a:lnTo>
                      <a:pt x="5061" y="2517"/>
                    </a:lnTo>
                    <a:lnTo>
                      <a:pt x="5022" y="2546"/>
                    </a:lnTo>
                    <a:lnTo>
                      <a:pt x="4982" y="2575"/>
                    </a:lnTo>
                    <a:lnTo>
                      <a:pt x="4943" y="2603"/>
                    </a:lnTo>
                    <a:lnTo>
                      <a:pt x="4904" y="2628"/>
                    </a:lnTo>
                    <a:lnTo>
                      <a:pt x="4875" y="2646"/>
                    </a:lnTo>
                    <a:lnTo>
                      <a:pt x="4845" y="2663"/>
                    </a:lnTo>
                    <a:lnTo>
                      <a:pt x="4816" y="2678"/>
                    </a:lnTo>
                    <a:lnTo>
                      <a:pt x="4787" y="2693"/>
                    </a:lnTo>
                    <a:lnTo>
                      <a:pt x="4747" y="2709"/>
                    </a:lnTo>
                    <a:lnTo>
                      <a:pt x="4725" y="2718"/>
                    </a:lnTo>
                    <a:lnTo>
                      <a:pt x="4707" y="2724"/>
                    </a:lnTo>
                    <a:lnTo>
                      <a:pt x="4669" y="2736"/>
                    </a:lnTo>
                    <a:lnTo>
                      <a:pt x="4630" y="2747"/>
                    </a:lnTo>
                    <a:close/>
                  </a:path>
                </a:pathLst>
              </a:custGeom>
              <a:solidFill>
                <a:srgbClr val="1436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19" name="Freeform 11"/>
              <p:cNvSpPr>
                <a:spLocks/>
              </p:cNvSpPr>
              <p:nvPr/>
            </p:nvSpPr>
            <p:spPr bwMode="auto">
              <a:xfrm>
                <a:off x="-1797477" y="-105900"/>
                <a:ext cx="12507524" cy="5978825"/>
              </a:xfrm>
              <a:custGeom>
                <a:avLst/>
                <a:gdLst/>
                <a:ahLst/>
                <a:cxnLst>
                  <a:cxn ang="0">
                    <a:pos x="310" y="3461"/>
                  </a:cxn>
                  <a:cxn ang="0">
                    <a:pos x="714" y="3601"/>
                  </a:cxn>
                  <a:cxn ang="0">
                    <a:pos x="1064" y="3689"/>
                  </a:cxn>
                  <a:cxn ang="0">
                    <a:pos x="1317" y="3732"/>
                  </a:cxn>
                  <a:cxn ang="0">
                    <a:pos x="1572" y="3755"/>
                  </a:cxn>
                  <a:cxn ang="0">
                    <a:pos x="1833" y="3760"/>
                  </a:cxn>
                  <a:cxn ang="0">
                    <a:pos x="2155" y="3737"/>
                  </a:cxn>
                  <a:cxn ang="0">
                    <a:pos x="2605" y="3654"/>
                  </a:cxn>
                  <a:cxn ang="0">
                    <a:pos x="2901" y="3569"/>
                  </a:cxn>
                  <a:cxn ang="0">
                    <a:pos x="3210" y="3460"/>
                  </a:cxn>
                  <a:cxn ang="0">
                    <a:pos x="3582" y="3300"/>
                  </a:cxn>
                  <a:cxn ang="0">
                    <a:pos x="4165" y="3006"/>
                  </a:cxn>
                  <a:cxn ang="0">
                    <a:pos x="4816" y="2664"/>
                  </a:cxn>
                  <a:cxn ang="0">
                    <a:pos x="5055" y="2518"/>
                  </a:cxn>
                  <a:cxn ang="0">
                    <a:pos x="5492" y="2211"/>
                  </a:cxn>
                  <a:cxn ang="0">
                    <a:pos x="5746" y="2013"/>
                  </a:cxn>
                  <a:cxn ang="0">
                    <a:pos x="6045" y="1742"/>
                  </a:cxn>
                  <a:cxn ang="0">
                    <a:pos x="6297" y="1487"/>
                  </a:cxn>
                  <a:cxn ang="0">
                    <a:pos x="6322" y="1408"/>
                  </a:cxn>
                  <a:cxn ang="0">
                    <a:pos x="6374" y="1267"/>
                  </a:cxn>
                  <a:cxn ang="0">
                    <a:pos x="6442" y="1131"/>
                  </a:cxn>
                  <a:cxn ang="0">
                    <a:pos x="6527" y="998"/>
                  </a:cxn>
                  <a:cxn ang="0">
                    <a:pos x="6625" y="872"/>
                  </a:cxn>
                  <a:cxn ang="0">
                    <a:pos x="6811" y="679"/>
                  </a:cxn>
                  <a:cxn ang="0">
                    <a:pos x="6998" y="522"/>
                  </a:cxn>
                  <a:cxn ang="0">
                    <a:pos x="7206" y="374"/>
                  </a:cxn>
                  <a:cxn ang="0">
                    <a:pos x="7528" y="178"/>
                  </a:cxn>
                  <a:cxn ang="0">
                    <a:pos x="7805" y="33"/>
                  </a:cxn>
                  <a:cxn ang="0">
                    <a:pos x="7668" y="108"/>
                  </a:cxn>
                  <a:cxn ang="0">
                    <a:pos x="7334" y="297"/>
                  </a:cxn>
                  <a:cxn ang="0">
                    <a:pos x="7088" y="462"/>
                  </a:cxn>
                  <a:cxn ang="0">
                    <a:pos x="6865" y="638"/>
                  </a:cxn>
                  <a:cxn ang="0">
                    <a:pos x="6694" y="802"/>
                  </a:cxn>
                  <a:cxn ang="0">
                    <a:pos x="6548" y="977"/>
                  </a:cxn>
                  <a:cxn ang="0">
                    <a:pos x="6462" y="1106"/>
                  </a:cxn>
                  <a:cxn ang="0">
                    <a:pos x="6390" y="1241"/>
                  </a:cxn>
                  <a:cxn ang="0">
                    <a:pos x="6319" y="1438"/>
                  </a:cxn>
                  <a:cxn ang="0">
                    <a:pos x="6301" y="1488"/>
                  </a:cxn>
                  <a:cxn ang="0">
                    <a:pos x="5965" y="1824"/>
                  </a:cxn>
                  <a:cxn ang="0">
                    <a:pos x="5716" y="2045"/>
                  </a:cxn>
                  <a:cxn ang="0">
                    <a:pos x="5430" y="2260"/>
                  </a:cxn>
                  <a:cxn ang="0">
                    <a:pos x="5037" y="2538"/>
                  </a:cxn>
                  <a:cxn ang="0">
                    <a:pos x="4741" y="2711"/>
                  </a:cxn>
                  <a:cxn ang="0">
                    <a:pos x="4034" y="3078"/>
                  </a:cxn>
                  <a:cxn ang="0">
                    <a:pos x="3584" y="3303"/>
                  </a:cxn>
                  <a:cxn ang="0">
                    <a:pos x="3148" y="3488"/>
                  </a:cxn>
                  <a:cxn ang="0">
                    <a:pos x="2841" y="3592"/>
                  </a:cxn>
                  <a:cxn ang="0">
                    <a:pos x="2549" y="3672"/>
                  </a:cxn>
                  <a:cxn ang="0">
                    <a:pos x="2267" y="3727"/>
                  </a:cxn>
                  <a:cxn ang="0">
                    <a:pos x="1993" y="3757"/>
                  </a:cxn>
                  <a:cxn ang="0">
                    <a:pos x="1729" y="3765"/>
                  </a:cxn>
                  <a:cxn ang="0">
                    <a:pos x="1469" y="3754"/>
                  </a:cxn>
                  <a:cxn ang="0">
                    <a:pos x="1215" y="3722"/>
                  </a:cxn>
                  <a:cxn ang="0">
                    <a:pos x="913" y="3659"/>
                  </a:cxn>
                  <a:cxn ang="0">
                    <a:pos x="511" y="3541"/>
                  </a:cxn>
                  <a:cxn ang="0">
                    <a:pos x="207" y="3426"/>
                  </a:cxn>
                </a:cxnLst>
                <a:rect l="0" t="0" r="r" b="b"/>
                <a:pathLst>
                  <a:path w="7878" h="3765">
                    <a:moveTo>
                      <a:pt x="0" y="3340"/>
                    </a:moveTo>
                    <a:lnTo>
                      <a:pt x="1" y="3335"/>
                    </a:lnTo>
                    <a:lnTo>
                      <a:pt x="106" y="3380"/>
                    </a:lnTo>
                    <a:lnTo>
                      <a:pt x="209" y="3421"/>
                    </a:lnTo>
                    <a:lnTo>
                      <a:pt x="310" y="3461"/>
                    </a:lnTo>
                    <a:lnTo>
                      <a:pt x="411" y="3499"/>
                    </a:lnTo>
                    <a:lnTo>
                      <a:pt x="461" y="3518"/>
                    </a:lnTo>
                    <a:lnTo>
                      <a:pt x="513" y="3536"/>
                    </a:lnTo>
                    <a:lnTo>
                      <a:pt x="612" y="3569"/>
                    </a:lnTo>
                    <a:lnTo>
                      <a:pt x="714" y="3601"/>
                    </a:lnTo>
                    <a:lnTo>
                      <a:pt x="813" y="3629"/>
                    </a:lnTo>
                    <a:lnTo>
                      <a:pt x="913" y="3656"/>
                    </a:lnTo>
                    <a:lnTo>
                      <a:pt x="965" y="3667"/>
                    </a:lnTo>
                    <a:lnTo>
                      <a:pt x="1014" y="3679"/>
                    </a:lnTo>
                    <a:lnTo>
                      <a:pt x="1064" y="3689"/>
                    </a:lnTo>
                    <a:lnTo>
                      <a:pt x="1114" y="3699"/>
                    </a:lnTo>
                    <a:lnTo>
                      <a:pt x="1165" y="3709"/>
                    </a:lnTo>
                    <a:lnTo>
                      <a:pt x="1215" y="3717"/>
                    </a:lnTo>
                    <a:lnTo>
                      <a:pt x="1265" y="3725"/>
                    </a:lnTo>
                    <a:lnTo>
                      <a:pt x="1317" y="3732"/>
                    </a:lnTo>
                    <a:lnTo>
                      <a:pt x="1368" y="3739"/>
                    </a:lnTo>
                    <a:lnTo>
                      <a:pt x="1418" y="3744"/>
                    </a:lnTo>
                    <a:lnTo>
                      <a:pt x="1469" y="3749"/>
                    </a:lnTo>
                    <a:lnTo>
                      <a:pt x="1521" y="3754"/>
                    </a:lnTo>
                    <a:lnTo>
                      <a:pt x="1572" y="3755"/>
                    </a:lnTo>
                    <a:lnTo>
                      <a:pt x="1624" y="3759"/>
                    </a:lnTo>
                    <a:lnTo>
                      <a:pt x="1675" y="3760"/>
                    </a:lnTo>
                    <a:lnTo>
                      <a:pt x="1729" y="3760"/>
                    </a:lnTo>
                    <a:lnTo>
                      <a:pt x="1780" y="3760"/>
                    </a:lnTo>
                    <a:lnTo>
                      <a:pt x="1833" y="3760"/>
                    </a:lnTo>
                    <a:lnTo>
                      <a:pt x="1886" y="3759"/>
                    </a:lnTo>
                    <a:lnTo>
                      <a:pt x="1939" y="3755"/>
                    </a:lnTo>
                    <a:lnTo>
                      <a:pt x="1993" y="3752"/>
                    </a:lnTo>
                    <a:lnTo>
                      <a:pt x="2046" y="3749"/>
                    </a:lnTo>
                    <a:lnTo>
                      <a:pt x="2155" y="3737"/>
                    </a:lnTo>
                    <a:lnTo>
                      <a:pt x="2265" y="3722"/>
                    </a:lnTo>
                    <a:lnTo>
                      <a:pt x="2376" y="3704"/>
                    </a:lnTo>
                    <a:lnTo>
                      <a:pt x="2489" y="3680"/>
                    </a:lnTo>
                    <a:lnTo>
                      <a:pt x="2547" y="3667"/>
                    </a:lnTo>
                    <a:lnTo>
                      <a:pt x="2605" y="3654"/>
                    </a:lnTo>
                    <a:lnTo>
                      <a:pt x="2664" y="3639"/>
                    </a:lnTo>
                    <a:lnTo>
                      <a:pt x="2722" y="3624"/>
                    </a:lnTo>
                    <a:lnTo>
                      <a:pt x="2781" y="3606"/>
                    </a:lnTo>
                    <a:lnTo>
                      <a:pt x="2841" y="3589"/>
                    </a:lnTo>
                    <a:lnTo>
                      <a:pt x="2901" y="3569"/>
                    </a:lnTo>
                    <a:lnTo>
                      <a:pt x="2961" y="3549"/>
                    </a:lnTo>
                    <a:lnTo>
                      <a:pt x="3022" y="3529"/>
                    </a:lnTo>
                    <a:lnTo>
                      <a:pt x="3085" y="3506"/>
                    </a:lnTo>
                    <a:lnTo>
                      <a:pt x="3147" y="3484"/>
                    </a:lnTo>
                    <a:lnTo>
                      <a:pt x="3210" y="3460"/>
                    </a:lnTo>
                    <a:lnTo>
                      <a:pt x="3273" y="3435"/>
                    </a:lnTo>
                    <a:lnTo>
                      <a:pt x="3338" y="3408"/>
                    </a:lnTo>
                    <a:lnTo>
                      <a:pt x="3403" y="3380"/>
                    </a:lnTo>
                    <a:lnTo>
                      <a:pt x="3467" y="3352"/>
                    </a:lnTo>
                    <a:lnTo>
                      <a:pt x="3582" y="3300"/>
                    </a:lnTo>
                    <a:lnTo>
                      <a:pt x="3697" y="3245"/>
                    </a:lnTo>
                    <a:lnTo>
                      <a:pt x="3814" y="3186"/>
                    </a:lnTo>
                    <a:lnTo>
                      <a:pt x="3934" y="3124"/>
                    </a:lnTo>
                    <a:lnTo>
                      <a:pt x="4032" y="3073"/>
                    </a:lnTo>
                    <a:lnTo>
                      <a:pt x="4165" y="3006"/>
                    </a:lnTo>
                    <a:lnTo>
                      <a:pt x="4321" y="2926"/>
                    </a:lnTo>
                    <a:lnTo>
                      <a:pt x="4489" y="2840"/>
                    </a:lnTo>
                    <a:lnTo>
                      <a:pt x="4658" y="2750"/>
                    </a:lnTo>
                    <a:lnTo>
                      <a:pt x="4740" y="2707"/>
                    </a:lnTo>
                    <a:lnTo>
                      <a:pt x="4816" y="2664"/>
                    </a:lnTo>
                    <a:lnTo>
                      <a:pt x="4889" y="2624"/>
                    </a:lnTo>
                    <a:lnTo>
                      <a:pt x="4954" y="2586"/>
                    </a:lnTo>
                    <a:lnTo>
                      <a:pt x="5009" y="2549"/>
                    </a:lnTo>
                    <a:lnTo>
                      <a:pt x="5033" y="2535"/>
                    </a:lnTo>
                    <a:lnTo>
                      <a:pt x="5055" y="2518"/>
                    </a:lnTo>
                    <a:lnTo>
                      <a:pt x="5140" y="2458"/>
                    </a:lnTo>
                    <a:lnTo>
                      <a:pt x="5220" y="2403"/>
                    </a:lnTo>
                    <a:lnTo>
                      <a:pt x="5361" y="2302"/>
                    </a:lnTo>
                    <a:lnTo>
                      <a:pt x="5427" y="2255"/>
                    </a:lnTo>
                    <a:lnTo>
                      <a:pt x="5492" y="2211"/>
                    </a:lnTo>
                    <a:lnTo>
                      <a:pt x="5555" y="2164"/>
                    </a:lnTo>
                    <a:lnTo>
                      <a:pt x="5616" y="2116"/>
                    </a:lnTo>
                    <a:lnTo>
                      <a:pt x="5681" y="2066"/>
                    </a:lnTo>
                    <a:lnTo>
                      <a:pt x="5713" y="2041"/>
                    </a:lnTo>
                    <a:lnTo>
                      <a:pt x="5746" y="2013"/>
                    </a:lnTo>
                    <a:lnTo>
                      <a:pt x="5814" y="1955"/>
                    </a:lnTo>
                    <a:lnTo>
                      <a:pt x="5885" y="1892"/>
                    </a:lnTo>
                    <a:lnTo>
                      <a:pt x="5924" y="1857"/>
                    </a:lnTo>
                    <a:lnTo>
                      <a:pt x="5962" y="1820"/>
                    </a:lnTo>
                    <a:lnTo>
                      <a:pt x="6045" y="1742"/>
                    </a:lnTo>
                    <a:lnTo>
                      <a:pt x="6088" y="1701"/>
                    </a:lnTo>
                    <a:lnTo>
                      <a:pt x="6133" y="1656"/>
                    </a:lnTo>
                    <a:lnTo>
                      <a:pt x="6229" y="1558"/>
                    </a:lnTo>
                    <a:lnTo>
                      <a:pt x="6274" y="1511"/>
                    </a:lnTo>
                    <a:lnTo>
                      <a:pt x="6297" y="1487"/>
                    </a:lnTo>
                    <a:lnTo>
                      <a:pt x="6302" y="1478"/>
                    </a:lnTo>
                    <a:lnTo>
                      <a:pt x="6306" y="1473"/>
                    </a:lnTo>
                    <a:lnTo>
                      <a:pt x="6307" y="1467"/>
                    </a:lnTo>
                    <a:lnTo>
                      <a:pt x="6314" y="1437"/>
                    </a:lnTo>
                    <a:lnTo>
                      <a:pt x="6322" y="1408"/>
                    </a:lnTo>
                    <a:lnTo>
                      <a:pt x="6331" y="1380"/>
                    </a:lnTo>
                    <a:lnTo>
                      <a:pt x="6341" y="1352"/>
                    </a:lnTo>
                    <a:lnTo>
                      <a:pt x="6351" y="1324"/>
                    </a:lnTo>
                    <a:lnTo>
                      <a:pt x="6362" y="1296"/>
                    </a:lnTo>
                    <a:lnTo>
                      <a:pt x="6374" y="1267"/>
                    </a:lnTo>
                    <a:lnTo>
                      <a:pt x="6385" y="1239"/>
                    </a:lnTo>
                    <a:lnTo>
                      <a:pt x="6399" y="1213"/>
                    </a:lnTo>
                    <a:lnTo>
                      <a:pt x="6412" y="1184"/>
                    </a:lnTo>
                    <a:lnTo>
                      <a:pt x="6427" y="1158"/>
                    </a:lnTo>
                    <a:lnTo>
                      <a:pt x="6442" y="1131"/>
                    </a:lnTo>
                    <a:lnTo>
                      <a:pt x="6457" y="1105"/>
                    </a:lnTo>
                    <a:lnTo>
                      <a:pt x="6473" y="1078"/>
                    </a:lnTo>
                    <a:lnTo>
                      <a:pt x="6490" y="1051"/>
                    </a:lnTo>
                    <a:lnTo>
                      <a:pt x="6508" y="1025"/>
                    </a:lnTo>
                    <a:lnTo>
                      <a:pt x="6527" y="998"/>
                    </a:lnTo>
                    <a:lnTo>
                      <a:pt x="6545" y="973"/>
                    </a:lnTo>
                    <a:lnTo>
                      <a:pt x="6563" y="948"/>
                    </a:lnTo>
                    <a:lnTo>
                      <a:pt x="6583" y="922"/>
                    </a:lnTo>
                    <a:lnTo>
                      <a:pt x="6603" y="897"/>
                    </a:lnTo>
                    <a:lnTo>
                      <a:pt x="6625" y="872"/>
                    </a:lnTo>
                    <a:lnTo>
                      <a:pt x="6668" y="824"/>
                    </a:lnTo>
                    <a:lnTo>
                      <a:pt x="6714" y="774"/>
                    </a:lnTo>
                    <a:lnTo>
                      <a:pt x="6737" y="751"/>
                    </a:lnTo>
                    <a:lnTo>
                      <a:pt x="6761" y="728"/>
                    </a:lnTo>
                    <a:lnTo>
                      <a:pt x="6811" y="679"/>
                    </a:lnTo>
                    <a:lnTo>
                      <a:pt x="6862" y="635"/>
                    </a:lnTo>
                    <a:lnTo>
                      <a:pt x="6915" y="588"/>
                    </a:lnTo>
                    <a:lnTo>
                      <a:pt x="6942" y="566"/>
                    </a:lnTo>
                    <a:lnTo>
                      <a:pt x="6970" y="545"/>
                    </a:lnTo>
                    <a:lnTo>
                      <a:pt x="6998" y="522"/>
                    </a:lnTo>
                    <a:lnTo>
                      <a:pt x="7026" y="500"/>
                    </a:lnTo>
                    <a:lnTo>
                      <a:pt x="7085" y="457"/>
                    </a:lnTo>
                    <a:lnTo>
                      <a:pt x="7144" y="415"/>
                    </a:lnTo>
                    <a:lnTo>
                      <a:pt x="7174" y="394"/>
                    </a:lnTo>
                    <a:lnTo>
                      <a:pt x="7206" y="374"/>
                    </a:lnTo>
                    <a:lnTo>
                      <a:pt x="7267" y="332"/>
                    </a:lnTo>
                    <a:lnTo>
                      <a:pt x="7330" y="292"/>
                    </a:lnTo>
                    <a:lnTo>
                      <a:pt x="7395" y="254"/>
                    </a:lnTo>
                    <a:lnTo>
                      <a:pt x="7462" y="214"/>
                    </a:lnTo>
                    <a:lnTo>
                      <a:pt x="7528" y="178"/>
                    </a:lnTo>
                    <a:lnTo>
                      <a:pt x="7596" y="140"/>
                    </a:lnTo>
                    <a:lnTo>
                      <a:pt x="7631" y="121"/>
                    </a:lnTo>
                    <a:lnTo>
                      <a:pt x="7666" y="103"/>
                    </a:lnTo>
                    <a:lnTo>
                      <a:pt x="7736" y="68"/>
                    </a:lnTo>
                    <a:lnTo>
                      <a:pt x="7805" y="33"/>
                    </a:lnTo>
                    <a:lnTo>
                      <a:pt x="7877" y="0"/>
                    </a:lnTo>
                    <a:lnTo>
                      <a:pt x="7878" y="3"/>
                    </a:lnTo>
                    <a:lnTo>
                      <a:pt x="7807" y="38"/>
                    </a:lnTo>
                    <a:lnTo>
                      <a:pt x="7737" y="73"/>
                    </a:lnTo>
                    <a:lnTo>
                      <a:pt x="7668" y="108"/>
                    </a:lnTo>
                    <a:lnTo>
                      <a:pt x="7599" y="145"/>
                    </a:lnTo>
                    <a:lnTo>
                      <a:pt x="7531" y="181"/>
                    </a:lnTo>
                    <a:lnTo>
                      <a:pt x="7463" y="219"/>
                    </a:lnTo>
                    <a:lnTo>
                      <a:pt x="7398" y="258"/>
                    </a:lnTo>
                    <a:lnTo>
                      <a:pt x="7334" y="297"/>
                    </a:lnTo>
                    <a:lnTo>
                      <a:pt x="7271" y="337"/>
                    </a:lnTo>
                    <a:lnTo>
                      <a:pt x="7207" y="377"/>
                    </a:lnTo>
                    <a:lnTo>
                      <a:pt x="7146" y="419"/>
                    </a:lnTo>
                    <a:lnTo>
                      <a:pt x="7116" y="440"/>
                    </a:lnTo>
                    <a:lnTo>
                      <a:pt x="7088" y="462"/>
                    </a:lnTo>
                    <a:lnTo>
                      <a:pt x="7030" y="503"/>
                    </a:lnTo>
                    <a:lnTo>
                      <a:pt x="6973" y="548"/>
                    </a:lnTo>
                    <a:lnTo>
                      <a:pt x="6945" y="570"/>
                    </a:lnTo>
                    <a:lnTo>
                      <a:pt x="6919" y="593"/>
                    </a:lnTo>
                    <a:lnTo>
                      <a:pt x="6865" y="638"/>
                    </a:lnTo>
                    <a:lnTo>
                      <a:pt x="6814" y="684"/>
                    </a:lnTo>
                    <a:lnTo>
                      <a:pt x="6764" y="731"/>
                    </a:lnTo>
                    <a:lnTo>
                      <a:pt x="6741" y="754"/>
                    </a:lnTo>
                    <a:lnTo>
                      <a:pt x="6718" y="777"/>
                    </a:lnTo>
                    <a:lnTo>
                      <a:pt x="6694" y="802"/>
                    </a:lnTo>
                    <a:lnTo>
                      <a:pt x="6671" y="826"/>
                    </a:lnTo>
                    <a:lnTo>
                      <a:pt x="6649" y="850"/>
                    </a:lnTo>
                    <a:lnTo>
                      <a:pt x="6628" y="875"/>
                    </a:lnTo>
                    <a:lnTo>
                      <a:pt x="6586" y="925"/>
                    </a:lnTo>
                    <a:lnTo>
                      <a:pt x="6548" y="977"/>
                    </a:lnTo>
                    <a:lnTo>
                      <a:pt x="6530" y="1002"/>
                    </a:lnTo>
                    <a:lnTo>
                      <a:pt x="6512" y="1028"/>
                    </a:lnTo>
                    <a:lnTo>
                      <a:pt x="6493" y="1053"/>
                    </a:lnTo>
                    <a:lnTo>
                      <a:pt x="6477" y="1080"/>
                    </a:lnTo>
                    <a:lnTo>
                      <a:pt x="6462" y="1106"/>
                    </a:lnTo>
                    <a:lnTo>
                      <a:pt x="6445" y="1133"/>
                    </a:lnTo>
                    <a:lnTo>
                      <a:pt x="6430" y="1159"/>
                    </a:lnTo>
                    <a:lnTo>
                      <a:pt x="6417" y="1186"/>
                    </a:lnTo>
                    <a:lnTo>
                      <a:pt x="6404" y="1214"/>
                    </a:lnTo>
                    <a:lnTo>
                      <a:pt x="6390" y="1241"/>
                    </a:lnTo>
                    <a:lnTo>
                      <a:pt x="6365" y="1297"/>
                    </a:lnTo>
                    <a:lnTo>
                      <a:pt x="6346" y="1352"/>
                    </a:lnTo>
                    <a:lnTo>
                      <a:pt x="6336" y="1382"/>
                    </a:lnTo>
                    <a:lnTo>
                      <a:pt x="6327" y="1410"/>
                    </a:lnTo>
                    <a:lnTo>
                      <a:pt x="6319" y="1438"/>
                    </a:lnTo>
                    <a:lnTo>
                      <a:pt x="6312" y="1468"/>
                    </a:lnTo>
                    <a:lnTo>
                      <a:pt x="6311" y="1472"/>
                    </a:lnTo>
                    <a:lnTo>
                      <a:pt x="6309" y="1477"/>
                    </a:lnTo>
                    <a:lnTo>
                      <a:pt x="6306" y="1482"/>
                    </a:lnTo>
                    <a:lnTo>
                      <a:pt x="6301" y="1488"/>
                    </a:lnTo>
                    <a:lnTo>
                      <a:pt x="6277" y="1515"/>
                    </a:lnTo>
                    <a:lnTo>
                      <a:pt x="6233" y="1561"/>
                    </a:lnTo>
                    <a:lnTo>
                      <a:pt x="6136" y="1659"/>
                    </a:lnTo>
                    <a:lnTo>
                      <a:pt x="6048" y="1746"/>
                    </a:lnTo>
                    <a:lnTo>
                      <a:pt x="5965" y="1824"/>
                    </a:lnTo>
                    <a:lnTo>
                      <a:pt x="5889" y="1895"/>
                    </a:lnTo>
                    <a:lnTo>
                      <a:pt x="5852" y="1927"/>
                    </a:lnTo>
                    <a:lnTo>
                      <a:pt x="5817" y="1958"/>
                    </a:lnTo>
                    <a:lnTo>
                      <a:pt x="5749" y="2016"/>
                    </a:lnTo>
                    <a:lnTo>
                      <a:pt x="5716" y="2045"/>
                    </a:lnTo>
                    <a:lnTo>
                      <a:pt x="5683" y="2069"/>
                    </a:lnTo>
                    <a:lnTo>
                      <a:pt x="5620" y="2121"/>
                    </a:lnTo>
                    <a:lnTo>
                      <a:pt x="5557" y="2167"/>
                    </a:lnTo>
                    <a:lnTo>
                      <a:pt x="5494" y="2214"/>
                    </a:lnTo>
                    <a:lnTo>
                      <a:pt x="5430" y="2260"/>
                    </a:lnTo>
                    <a:lnTo>
                      <a:pt x="5364" y="2307"/>
                    </a:lnTo>
                    <a:lnTo>
                      <a:pt x="5221" y="2407"/>
                    </a:lnTo>
                    <a:lnTo>
                      <a:pt x="5143" y="2461"/>
                    </a:lnTo>
                    <a:lnTo>
                      <a:pt x="5058" y="2523"/>
                    </a:lnTo>
                    <a:lnTo>
                      <a:pt x="5037" y="2538"/>
                    </a:lnTo>
                    <a:lnTo>
                      <a:pt x="5012" y="2554"/>
                    </a:lnTo>
                    <a:lnTo>
                      <a:pt x="4955" y="2589"/>
                    </a:lnTo>
                    <a:lnTo>
                      <a:pt x="4891" y="2628"/>
                    </a:lnTo>
                    <a:lnTo>
                      <a:pt x="4819" y="2669"/>
                    </a:lnTo>
                    <a:lnTo>
                      <a:pt x="4741" y="2711"/>
                    </a:lnTo>
                    <a:lnTo>
                      <a:pt x="4660" y="2755"/>
                    </a:lnTo>
                    <a:lnTo>
                      <a:pt x="4490" y="2843"/>
                    </a:lnTo>
                    <a:lnTo>
                      <a:pt x="4323" y="2930"/>
                    </a:lnTo>
                    <a:lnTo>
                      <a:pt x="4167" y="3010"/>
                    </a:lnTo>
                    <a:lnTo>
                      <a:pt x="4034" y="3078"/>
                    </a:lnTo>
                    <a:lnTo>
                      <a:pt x="3936" y="3127"/>
                    </a:lnTo>
                    <a:lnTo>
                      <a:pt x="3816" y="3191"/>
                    </a:lnTo>
                    <a:lnTo>
                      <a:pt x="3698" y="3249"/>
                    </a:lnTo>
                    <a:lnTo>
                      <a:pt x="3640" y="3277"/>
                    </a:lnTo>
                    <a:lnTo>
                      <a:pt x="3584" y="3303"/>
                    </a:lnTo>
                    <a:lnTo>
                      <a:pt x="3471" y="3355"/>
                    </a:lnTo>
                    <a:lnTo>
                      <a:pt x="3339" y="3411"/>
                    </a:lnTo>
                    <a:lnTo>
                      <a:pt x="3275" y="3438"/>
                    </a:lnTo>
                    <a:lnTo>
                      <a:pt x="3212" y="3465"/>
                    </a:lnTo>
                    <a:lnTo>
                      <a:pt x="3148" y="3488"/>
                    </a:lnTo>
                    <a:lnTo>
                      <a:pt x="3085" y="3511"/>
                    </a:lnTo>
                    <a:lnTo>
                      <a:pt x="3024" y="3533"/>
                    </a:lnTo>
                    <a:lnTo>
                      <a:pt x="2962" y="3554"/>
                    </a:lnTo>
                    <a:lnTo>
                      <a:pt x="2903" y="3574"/>
                    </a:lnTo>
                    <a:lnTo>
                      <a:pt x="2841" y="3592"/>
                    </a:lnTo>
                    <a:lnTo>
                      <a:pt x="2781" y="3611"/>
                    </a:lnTo>
                    <a:lnTo>
                      <a:pt x="2723" y="3627"/>
                    </a:lnTo>
                    <a:lnTo>
                      <a:pt x="2664" y="3644"/>
                    </a:lnTo>
                    <a:lnTo>
                      <a:pt x="2605" y="3659"/>
                    </a:lnTo>
                    <a:lnTo>
                      <a:pt x="2549" y="3672"/>
                    </a:lnTo>
                    <a:lnTo>
                      <a:pt x="2491" y="3685"/>
                    </a:lnTo>
                    <a:lnTo>
                      <a:pt x="2434" y="3697"/>
                    </a:lnTo>
                    <a:lnTo>
                      <a:pt x="2378" y="3707"/>
                    </a:lnTo>
                    <a:lnTo>
                      <a:pt x="2321" y="3717"/>
                    </a:lnTo>
                    <a:lnTo>
                      <a:pt x="2267" y="3727"/>
                    </a:lnTo>
                    <a:lnTo>
                      <a:pt x="2210" y="3734"/>
                    </a:lnTo>
                    <a:lnTo>
                      <a:pt x="2155" y="3742"/>
                    </a:lnTo>
                    <a:lnTo>
                      <a:pt x="2101" y="3747"/>
                    </a:lnTo>
                    <a:lnTo>
                      <a:pt x="2047" y="3752"/>
                    </a:lnTo>
                    <a:lnTo>
                      <a:pt x="1993" y="3757"/>
                    </a:lnTo>
                    <a:lnTo>
                      <a:pt x="1939" y="3760"/>
                    </a:lnTo>
                    <a:lnTo>
                      <a:pt x="1886" y="3764"/>
                    </a:lnTo>
                    <a:lnTo>
                      <a:pt x="1833" y="3765"/>
                    </a:lnTo>
                    <a:lnTo>
                      <a:pt x="1780" y="3765"/>
                    </a:lnTo>
                    <a:lnTo>
                      <a:pt x="1729" y="3765"/>
                    </a:lnTo>
                    <a:lnTo>
                      <a:pt x="1675" y="3765"/>
                    </a:lnTo>
                    <a:lnTo>
                      <a:pt x="1624" y="3764"/>
                    </a:lnTo>
                    <a:lnTo>
                      <a:pt x="1572" y="3760"/>
                    </a:lnTo>
                    <a:lnTo>
                      <a:pt x="1521" y="3757"/>
                    </a:lnTo>
                    <a:lnTo>
                      <a:pt x="1469" y="3754"/>
                    </a:lnTo>
                    <a:lnTo>
                      <a:pt x="1418" y="3749"/>
                    </a:lnTo>
                    <a:lnTo>
                      <a:pt x="1366" y="3744"/>
                    </a:lnTo>
                    <a:lnTo>
                      <a:pt x="1317" y="3737"/>
                    </a:lnTo>
                    <a:lnTo>
                      <a:pt x="1265" y="3729"/>
                    </a:lnTo>
                    <a:lnTo>
                      <a:pt x="1215" y="3722"/>
                    </a:lnTo>
                    <a:lnTo>
                      <a:pt x="1164" y="3714"/>
                    </a:lnTo>
                    <a:lnTo>
                      <a:pt x="1114" y="3704"/>
                    </a:lnTo>
                    <a:lnTo>
                      <a:pt x="1063" y="3694"/>
                    </a:lnTo>
                    <a:lnTo>
                      <a:pt x="1013" y="3682"/>
                    </a:lnTo>
                    <a:lnTo>
                      <a:pt x="913" y="3659"/>
                    </a:lnTo>
                    <a:lnTo>
                      <a:pt x="812" y="3634"/>
                    </a:lnTo>
                    <a:lnTo>
                      <a:pt x="712" y="3604"/>
                    </a:lnTo>
                    <a:lnTo>
                      <a:pt x="611" y="3574"/>
                    </a:lnTo>
                    <a:lnTo>
                      <a:pt x="561" y="3558"/>
                    </a:lnTo>
                    <a:lnTo>
                      <a:pt x="511" y="3541"/>
                    </a:lnTo>
                    <a:lnTo>
                      <a:pt x="410" y="3504"/>
                    </a:lnTo>
                    <a:lnTo>
                      <a:pt x="360" y="3486"/>
                    </a:lnTo>
                    <a:lnTo>
                      <a:pt x="309" y="3466"/>
                    </a:lnTo>
                    <a:lnTo>
                      <a:pt x="257" y="3446"/>
                    </a:lnTo>
                    <a:lnTo>
                      <a:pt x="207" y="3426"/>
                    </a:lnTo>
                    <a:lnTo>
                      <a:pt x="104" y="3383"/>
                    </a:lnTo>
                    <a:lnTo>
                      <a:pt x="53" y="3362"/>
                    </a:lnTo>
                    <a:lnTo>
                      <a:pt x="0" y="3340"/>
                    </a:lnTo>
                    <a:close/>
                  </a:path>
                </a:pathLst>
              </a:custGeom>
              <a:solidFill>
                <a:srgbClr val="1436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-2716892" y="12153"/>
                <a:ext cx="13477877" cy="6530872"/>
              </a:xfrm>
              <a:custGeom>
                <a:avLst/>
                <a:gdLst/>
                <a:ahLst/>
                <a:cxnLst>
                  <a:cxn ang="0">
                    <a:pos x="8126" y="238"/>
                  </a:cxn>
                  <a:cxn ang="0">
                    <a:pos x="7668" y="553"/>
                  </a:cxn>
                  <a:cxn ang="0">
                    <a:pos x="7369" y="772"/>
                  </a:cxn>
                  <a:cxn ang="0">
                    <a:pos x="7131" y="968"/>
                  </a:cxn>
                  <a:cxn ang="0">
                    <a:pos x="6922" y="1173"/>
                  </a:cxn>
                  <a:cxn ang="0">
                    <a:pos x="6759" y="1349"/>
                  </a:cxn>
                  <a:cxn ang="0">
                    <a:pos x="6457" y="1726"/>
                  </a:cxn>
                  <a:cxn ang="0">
                    <a:pos x="6188" y="1990"/>
                  </a:cxn>
                  <a:cxn ang="0">
                    <a:pos x="5814" y="2334"/>
                  </a:cxn>
                  <a:cxn ang="0">
                    <a:pos x="5452" y="2648"/>
                  </a:cxn>
                  <a:cxn ang="0">
                    <a:pos x="5036" y="2985"/>
                  </a:cxn>
                  <a:cxn ang="0">
                    <a:pos x="4657" y="3267"/>
                  </a:cxn>
                  <a:cxn ang="0">
                    <a:pos x="4428" y="3420"/>
                  </a:cxn>
                  <a:cxn ang="0">
                    <a:pos x="4101" y="3612"/>
                  </a:cxn>
                  <a:cxn ang="0">
                    <a:pos x="3802" y="3762"/>
                  </a:cxn>
                  <a:cxn ang="0">
                    <a:pos x="3544" y="3872"/>
                  </a:cxn>
                  <a:cxn ang="0">
                    <a:pos x="3290" y="3958"/>
                  </a:cxn>
                  <a:cxn ang="0">
                    <a:pos x="3001" y="4033"/>
                  </a:cxn>
                  <a:cxn ang="0">
                    <a:pos x="2735" y="4079"/>
                  </a:cxn>
                  <a:cxn ang="0">
                    <a:pos x="2476" y="4101"/>
                  </a:cxn>
                  <a:cxn ang="0">
                    <a:pos x="2250" y="4102"/>
                  </a:cxn>
                  <a:cxn ang="0">
                    <a:pos x="2021" y="4087"/>
                  </a:cxn>
                  <a:cxn ang="0">
                    <a:pos x="1769" y="4053"/>
                  </a:cxn>
                  <a:cxn ang="0">
                    <a:pos x="1533" y="4003"/>
                  </a:cxn>
                  <a:cxn ang="0">
                    <a:pos x="1241" y="3921"/>
                  </a:cxn>
                  <a:cxn ang="0">
                    <a:pos x="950" y="3820"/>
                  </a:cxn>
                  <a:cxn ang="0">
                    <a:pos x="601" y="3677"/>
                  </a:cxn>
                  <a:cxn ang="0">
                    <a:pos x="126" y="3458"/>
                  </a:cxn>
                  <a:cxn ang="0">
                    <a:pos x="242" y="3526"/>
                  </a:cxn>
                  <a:cxn ang="0">
                    <a:pos x="714" y="3737"/>
                  </a:cxn>
                  <a:cxn ang="0">
                    <a:pos x="947" y="3830"/>
                  </a:cxn>
                  <a:cxn ang="0">
                    <a:pos x="1237" y="3931"/>
                  </a:cxn>
                  <a:cxn ang="0">
                    <a:pos x="1530" y="4014"/>
                  </a:cxn>
                  <a:cxn ang="0">
                    <a:pos x="1767" y="4063"/>
                  </a:cxn>
                  <a:cxn ang="0">
                    <a:pos x="2020" y="4097"/>
                  </a:cxn>
                  <a:cxn ang="0">
                    <a:pos x="2282" y="4114"/>
                  </a:cxn>
                  <a:cxn ang="0">
                    <a:pos x="2541" y="4107"/>
                  </a:cxn>
                  <a:cxn ang="0">
                    <a:pos x="2802" y="4081"/>
                  </a:cxn>
                  <a:cxn ang="0">
                    <a:pos x="3076" y="4028"/>
                  </a:cxn>
                  <a:cxn ang="0">
                    <a:pos x="3366" y="3946"/>
                  </a:cxn>
                  <a:cxn ang="0">
                    <a:pos x="3586" y="3867"/>
                  </a:cxn>
                  <a:cxn ang="0">
                    <a:pos x="3881" y="3737"/>
                  </a:cxn>
                  <a:cxn ang="0">
                    <a:pos x="4105" y="3621"/>
                  </a:cxn>
                  <a:cxn ang="0">
                    <a:pos x="4433" y="3430"/>
                  </a:cxn>
                  <a:cxn ang="0">
                    <a:pos x="4664" y="3275"/>
                  </a:cxn>
                  <a:cxn ang="0">
                    <a:pos x="5042" y="2993"/>
                  </a:cxn>
                  <a:cxn ang="0">
                    <a:pos x="5587" y="2548"/>
                  </a:cxn>
                  <a:cxn ang="0">
                    <a:pos x="6025" y="2156"/>
                  </a:cxn>
                  <a:cxn ang="0">
                    <a:pos x="6329" y="1869"/>
                  </a:cxn>
                  <a:cxn ang="0">
                    <a:pos x="6515" y="1681"/>
                  </a:cxn>
                  <a:cxn ang="0">
                    <a:pos x="6597" y="1585"/>
                  </a:cxn>
                  <a:cxn ang="0">
                    <a:pos x="6781" y="1374"/>
                  </a:cxn>
                  <a:cxn ang="0">
                    <a:pos x="6990" y="1163"/>
                  </a:cxn>
                  <a:cxn ang="0">
                    <a:pos x="7221" y="952"/>
                  </a:cxn>
                  <a:cxn ang="0">
                    <a:pos x="7533" y="689"/>
                  </a:cxn>
                  <a:cxn ang="0">
                    <a:pos x="7764" y="510"/>
                  </a:cxn>
                  <a:cxn ang="0">
                    <a:pos x="8002" y="336"/>
                  </a:cxn>
                  <a:cxn ang="0">
                    <a:pos x="8350" y="93"/>
                  </a:cxn>
                </a:cxnLst>
                <a:rect l="0" t="0" r="r" b="b"/>
                <a:pathLst>
                  <a:path w="8490" h="4114">
                    <a:moveTo>
                      <a:pt x="8490" y="0"/>
                    </a:moveTo>
                    <a:lnTo>
                      <a:pt x="8304" y="120"/>
                    </a:lnTo>
                    <a:lnTo>
                      <a:pt x="8216" y="178"/>
                    </a:lnTo>
                    <a:lnTo>
                      <a:pt x="8126" y="238"/>
                    </a:lnTo>
                    <a:lnTo>
                      <a:pt x="8037" y="297"/>
                    </a:lnTo>
                    <a:lnTo>
                      <a:pt x="7947" y="359"/>
                    </a:lnTo>
                    <a:lnTo>
                      <a:pt x="7756" y="490"/>
                    </a:lnTo>
                    <a:lnTo>
                      <a:pt x="7668" y="553"/>
                    </a:lnTo>
                    <a:lnTo>
                      <a:pt x="7585" y="611"/>
                    </a:lnTo>
                    <a:lnTo>
                      <a:pt x="7507" y="668"/>
                    </a:lnTo>
                    <a:lnTo>
                      <a:pt x="7435" y="721"/>
                    </a:lnTo>
                    <a:lnTo>
                      <a:pt x="7369" y="772"/>
                    </a:lnTo>
                    <a:lnTo>
                      <a:pt x="7304" y="822"/>
                    </a:lnTo>
                    <a:lnTo>
                      <a:pt x="7244" y="872"/>
                    </a:lnTo>
                    <a:lnTo>
                      <a:pt x="7188" y="920"/>
                    </a:lnTo>
                    <a:lnTo>
                      <a:pt x="7131" y="968"/>
                    </a:lnTo>
                    <a:lnTo>
                      <a:pt x="7078" y="1018"/>
                    </a:lnTo>
                    <a:lnTo>
                      <a:pt x="7027" y="1068"/>
                    </a:lnTo>
                    <a:lnTo>
                      <a:pt x="6974" y="1120"/>
                    </a:lnTo>
                    <a:lnTo>
                      <a:pt x="6922" y="1173"/>
                    </a:lnTo>
                    <a:lnTo>
                      <a:pt x="6896" y="1199"/>
                    </a:lnTo>
                    <a:lnTo>
                      <a:pt x="6869" y="1228"/>
                    </a:lnTo>
                    <a:lnTo>
                      <a:pt x="6814" y="1287"/>
                    </a:lnTo>
                    <a:lnTo>
                      <a:pt x="6759" y="1349"/>
                    </a:lnTo>
                    <a:lnTo>
                      <a:pt x="6547" y="1628"/>
                    </a:lnTo>
                    <a:lnTo>
                      <a:pt x="6539" y="1638"/>
                    </a:lnTo>
                    <a:lnTo>
                      <a:pt x="6495" y="1684"/>
                    </a:lnTo>
                    <a:lnTo>
                      <a:pt x="6457" y="1726"/>
                    </a:lnTo>
                    <a:lnTo>
                      <a:pt x="6412" y="1771"/>
                    </a:lnTo>
                    <a:lnTo>
                      <a:pt x="6372" y="1810"/>
                    </a:lnTo>
                    <a:lnTo>
                      <a:pt x="6321" y="1862"/>
                    </a:lnTo>
                    <a:lnTo>
                      <a:pt x="6188" y="1990"/>
                    </a:lnTo>
                    <a:lnTo>
                      <a:pt x="6108" y="2065"/>
                    </a:lnTo>
                    <a:lnTo>
                      <a:pt x="6019" y="2149"/>
                    </a:lnTo>
                    <a:lnTo>
                      <a:pt x="5921" y="2239"/>
                    </a:lnTo>
                    <a:lnTo>
                      <a:pt x="5814" y="2334"/>
                    </a:lnTo>
                    <a:lnTo>
                      <a:pt x="5702" y="2435"/>
                    </a:lnTo>
                    <a:lnTo>
                      <a:pt x="5642" y="2486"/>
                    </a:lnTo>
                    <a:lnTo>
                      <a:pt x="5580" y="2540"/>
                    </a:lnTo>
                    <a:lnTo>
                      <a:pt x="5452" y="2648"/>
                    </a:lnTo>
                    <a:lnTo>
                      <a:pt x="5320" y="2759"/>
                    </a:lnTo>
                    <a:lnTo>
                      <a:pt x="5180" y="2872"/>
                    </a:lnTo>
                    <a:lnTo>
                      <a:pt x="5109" y="2928"/>
                    </a:lnTo>
                    <a:lnTo>
                      <a:pt x="5036" y="2985"/>
                    </a:lnTo>
                    <a:lnTo>
                      <a:pt x="4961" y="3043"/>
                    </a:lnTo>
                    <a:lnTo>
                      <a:pt x="4886" y="3099"/>
                    </a:lnTo>
                    <a:lnTo>
                      <a:pt x="4732" y="3214"/>
                    </a:lnTo>
                    <a:lnTo>
                      <a:pt x="4657" y="3267"/>
                    </a:lnTo>
                    <a:lnTo>
                      <a:pt x="4582" y="3318"/>
                    </a:lnTo>
                    <a:lnTo>
                      <a:pt x="4506" y="3370"/>
                    </a:lnTo>
                    <a:lnTo>
                      <a:pt x="4468" y="3395"/>
                    </a:lnTo>
                    <a:lnTo>
                      <a:pt x="4428" y="3420"/>
                    </a:lnTo>
                    <a:lnTo>
                      <a:pt x="4348" y="3470"/>
                    </a:lnTo>
                    <a:lnTo>
                      <a:pt x="4268" y="3518"/>
                    </a:lnTo>
                    <a:lnTo>
                      <a:pt x="4185" y="3564"/>
                    </a:lnTo>
                    <a:lnTo>
                      <a:pt x="4101" y="3612"/>
                    </a:lnTo>
                    <a:lnTo>
                      <a:pt x="4026" y="3652"/>
                    </a:lnTo>
                    <a:lnTo>
                      <a:pt x="3951" y="3691"/>
                    </a:lnTo>
                    <a:lnTo>
                      <a:pt x="3876" y="3727"/>
                    </a:lnTo>
                    <a:lnTo>
                      <a:pt x="3802" y="3762"/>
                    </a:lnTo>
                    <a:lnTo>
                      <a:pt x="3728" y="3795"/>
                    </a:lnTo>
                    <a:lnTo>
                      <a:pt x="3654" y="3827"/>
                    </a:lnTo>
                    <a:lnTo>
                      <a:pt x="3581" y="3857"/>
                    </a:lnTo>
                    <a:lnTo>
                      <a:pt x="3544" y="3872"/>
                    </a:lnTo>
                    <a:lnTo>
                      <a:pt x="3508" y="3885"/>
                    </a:lnTo>
                    <a:lnTo>
                      <a:pt x="3436" y="3911"/>
                    </a:lnTo>
                    <a:lnTo>
                      <a:pt x="3363" y="3936"/>
                    </a:lnTo>
                    <a:lnTo>
                      <a:pt x="3290" y="3958"/>
                    </a:lnTo>
                    <a:lnTo>
                      <a:pt x="3219" y="3979"/>
                    </a:lnTo>
                    <a:lnTo>
                      <a:pt x="3146" y="3999"/>
                    </a:lnTo>
                    <a:lnTo>
                      <a:pt x="3074" y="4018"/>
                    </a:lnTo>
                    <a:lnTo>
                      <a:pt x="3001" y="4033"/>
                    </a:lnTo>
                    <a:lnTo>
                      <a:pt x="2930" y="4048"/>
                    </a:lnTo>
                    <a:lnTo>
                      <a:pt x="2865" y="4059"/>
                    </a:lnTo>
                    <a:lnTo>
                      <a:pt x="2800" y="4069"/>
                    </a:lnTo>
                    <a:lnTo>
                      <a:pt x="2735" y="4079"/>
                    </a:lnTo>
                    <a:lnTo>
                      <a:pt x="2671" y="4086"/>
                    </a:lnTo>
                    <a:lnTo>
                      <a:pt x="2606" y="4092"/>
                    </a:lnTo>
                    <a:lnTo>
                      <a:pt x="2541" y="4097"/>
                    </a:lnTo>
                    <a:lnTo>
                      <a:pt x="2476" y="4101"/>
                    </a:lnTo>
                    <a:lnTo>
                      <a:pt x="2411" y="4102"/>
                    </a:lnTo>
                    <a:lnTo>
                      <a:pt x="2347" y="4104"/>
                    </a:lnTo>
                    <a:lnTo>
                      <a:pt x="2282" y="4104"/>
                    </a:lnTo>
                    <a:lnTo>
                      <a:pt x="2250" y="4102"/>
                    </a:lnTo>
                    <a:lnTo>
                      <a:pt x="2217" y="4101"/>
                    </a:lnTo>
                    <a:lnTo>
                      <a:pt x="2152" y="4097"/>
                    </a:lnTo>
                    <a:lnTo>
                      <a:pt x="2086" y="4094"/>
                    </a:lnTo>
                    <a:lnTo>
                      <a:pt x="2021" y="4087"/>
                    </a:lnTo>
                    <a:lnTo>
                      <a:pt x="1955" y="4081"/>
                    </a:lnTo>
                    <a:lnTo>
                      <a:pt x="1888" y="4072"/>
                    </a:lnTo>
                    <a:lnTo>
                      <a:pt x="1829" y="4063"/>
                    </a:lnTo>
                    <a:lnTo>
                      <a:pt x="1769" y="4053"/>
                    </a:lnTo>
                    <a:lnTo>
                      <a:pt x="1709" y="4043"/>
                    </a:lnTo>
                    <a:lnTo>
                      <a:pt x="1651" y="4029"/>
                    </a:lnTo>
                    <a:lnTo>
                      <a:pt x="1591" y="4018"/>
                    </a:lnTo>
                    <a:lnTo>
                      <a:pt x="1533" y="4003"/>
                    </a:lnTo>
                    <a:lnTo>
                      <a:pt x="1473" y="3988"/>
                    </a:lnTo>
                    <a:lnTo>
                      <a:pt x="1415" y="3973"/>
                    </a:lnTo>
                    <a:lnTo>
                      <a:pt x="1299" y="3940"/>
                    </a:lnTo>
                    <a:lnTo>
                      <a:pt x="1241" y="3921"/>
                    </a:lnTo>
                    <a:lnTo>
                      <a:pt x="1182" y="3903"/>
                    </a:lnTo>
                    <a:lnTo>
                      <a:pt x="1066" y="3863"/>
                    </a:lnTo>
                    <a:lnTo>
                      <a:pt x="1008" y="3842"/>
                    </a:lnTo>
                    <a:lnTo>
                      <a:pt x="950" y="3820"/>
                    </a:lnTo>
                    <a:lnTo>
                      <a:pt x="892" y="3798"/>
                    </a:lnTo>
                    <a:lnTo>
                      <a:pt x="834" y="3775"/>
                    </a:lnTo>
                    <a:lnTo>
                      <a:pt x="717" y="3727"/>
                    </a:lnTo>
                    <a:lnTo>
                      <a:pt x="601" y="3677"/>
                    </a:lnTo>
                    <a:lnTo>
                      <a:pt x="483" y="3626"/>
                    </a:lnTo>
                    <a:lnTo>
                      <a:pt x="365" y="3571"/>
                    </a:lnTo>
                    <a:lnTo>
                      <a:pt x="246" y="3516"/>
                    </a:lnTo>
                    <a:lnTo>
                      <a:pt x="126" y="3458"/>
                    </a:lnTo>
                    <a:lnTo>
                      <a:pt x="5" y="3400"/>
                    </a:lnTo>
                    <a:lnTo>
                      <a:pt x="0" y="3410"/>
                    </a:lnTo>
                    <a:lnTo>
                      <a:pt x="121" y="3468"/>
                    </a:lnTo>
                    <a:lnTo>
                      <a:pt x="242" y="3526"/>
                    </a:lnTo>
                    <a:lnTo>
                      <a:pt x="362" y="3581"/>
                    </a:lnTo>
                    <a:lnTo>
                      <a:pt x="480" y="3636"/>
                    </a:lnTo>
                    <a:lnTo>
                      <a:pt x="598" y="3687"/>
                    </a:lnTo>
                    <a:lnTo>
                      <a:pt x="714" y="3737"/>
                    </a:lnTo>
                    <a:lnTo>
                      <a:pt x="772" y="3762"/>
                    </a:lnTo>
                    <a:lnTo>
                      <a:pt x="830" y="3785"/>
                    </a:lnTo>
                    <a:lnTo>
                      <a:pt x="889" y="3808"/>
                    </a:lnTo>
                    <a:lnTo>
                      <a:pt x="947" y="3830"/>
                    </a:lnTo>
                    <a:lnTo>
                      <a:pt x="1005" y="3852"/>
                    </a:lnTo>
                    <a:lnTo>
                      <a:pt x="1063" y="3873"/>
                    </a:lnTo>
                    <a:lnTo>
                      <a:pt x="1179" y="3913"/>
                    </a:lnTo>
                    <a:lnTo>
                      <a:pt x="1237" y="3931"/>
                    </a:lnTo>
                    <a:lnTo>
                      <a:pt x="1295" y="3950"/>
                    </a:lnTo>
                    <a:lnTo>
                      <a:pt x="1413" y="3983"/>
                    </a:lnTo>
                    <a:lnTo>
                      <a:pt x="1471" y="3999"/>
                    </a:lnTo>
                    <a:lnTo>
                      <a:pt x="1530" y="4014"/>
                    </a:lnTo>
                    <a:lnTo>
                      <a:pt x="1589" y="4028"/>
                    </a:lnTo>
                    <a:lnTo>
                      <a:pt x="1648" y="4041"/>
                    </a:lnTo>
                    <a:lnTo>
                      <a:pt x="1707" y="4053"/>
                    </a:lnTo>
                    <a:lnTo>
                      <a:pt x="1767" y="4063"/>
                    </a:lnTo>
                    <a:lnTo>
                      <a:pt x="1827" y="4072"/>
                    </a:lnTo>
                    <a:lnTo>
                      <a:pt x="1887" y="4082"/>
                    </a:lnTo>
                    <a:lnTo>
                      <a:pt x="1953" y="4091"/>
                    </a:lnTo>
                    <a:lnTo>
                      <a:pt x="2020" y="4097"/>
                    </a:lnTo>
                    <a:lnTo>
                      <a:pt x="2086" y="4104"/>
                    </a:lnTo>
                    <a:lnTo>
                      <a:pt x="2151" y="4109"/>
                    </a:lnTo>
                    <a:lnTo>
                      <a:pt x="2217" y="4112"/>
                    </a:lnTo>
                    <a:lnTo>
                      <a:pt x="2282" y="4114"/>
                    </a:lnTo>
                    <a:lnTo>
                      <a:pt x="2347" y="4114"/>
                    </a:lnTo>
                    <a:lnTo>
                      <a:pt x="2411" y="4114"/>
                    </a:lnTo>
                    <a:lnTo>
                      <a:pt x="2476" y="4111"/>
                    </a:lnTo>
                    <a:lnTo>
                      <a:pt x="2541" y="4107"/>
                    </a:lnTo>
                    <a:lnTo>
                      <a:pt x="2606" y="4102"/>
                    </a:lnTo>
                    <a:lnTo>
                      <a:pt x="2671" y="4097"/>
                    </a:lnTo>
                    <a:lnTo>
                      <a:pt x="2737" y="4089"/>
                    </a:lnTo>
                    <a:lnTo>
                      <a:pt x="2802" y="4081"/>
                    </a:lnTo>
                    <a:lnTo>
                      <a:pt x="2867" y="4069"/>
                    </a:lnTo>
                    <a:lnTo>
                      <a:pt x="2931" y="4058"/>
                    </a:lnTo>
                    <a:lnTo>
                      <a:pt x="3003" y="4044"/>
                    </a:lnTo>
                    <a:lnTo>
                      <a:pt x="3076" y="4028"/>
                    </a:lnTo>
                    <a:lnTo>
                      <a:pt x="3149" y="4009"/>
                    </a:lnTo>
                    <a:lnTo>
                      <a:pt x="3220" y="3989"/>
                    </a:lnTo>
                    <a:lnTo>
                      <a:pt x="3293" y="3970"/>
                    </a:lnTo>
                    <a:lnTo>
                      <a:pt x="3366" y="3946"/>
                    </a:lnTo>
                    <a:lnTo>
                      <a:pt x="3440" y="3921"/>
                    </a:lnTo>
                    <a:lnTo>
                      <a:pt x="3513" y="3895"/>
                    </a:lnTo>
                    <a:lnTo>
                      <a:pt x="3549" y="3881"/>
                    </a:lnTo>
                    <a:lnTo>
                      <a:pt x="3586" y="3867"/>
                    </a:lnTo>
                    <a:lnTo>
                      <a:pt x="3659" y="3837"/>
                    </a:lnTo>
                    <a:lnTo>
                      <a:pt x="3732" y="3805"/>
                    </a:lnTo>
                    <a:lnTo>
                      <a:pt x="3807" y="3772"/>
                    </a:lnTo>
                    <a:lnTo>
                      <a:pt x="3881" y="3737"/>
                    </a:lnTo>
                    <a:lnTo>
                      <a:pt x="3918" y="3719"/>
                    </a:lnTo>
                    <a:lnTo>
                      <a:pt x="3954" y="3700"/>
                    </a:lnTo>
                    <a:lnTo>
                      <a:pt x="4031" y="3662"/>
                    </a:lnTo>
                    <a:lnTo>
                      <a:pt x="4105" y="3621"/>
                    </a:lnTo>
                    <a:lnTo>
                      <a:pt x="4190" y="3574"/>
                    </a:lnTo>
                    <a:lnTo>
                      <a:pt x="4273" y="3526"/>
                    </a:lnTo>
                    <a:lnTo>
                      <a:pt x="4355" y="3478"/>
                    </a:lnTo>
                    <a:lnTo>
                      <a:pt x="4433" y="3430"/>
                    </a:lnTo>
                    <a:lnTo>
                      <a:pt x="4511" y="3378"/>
                    </a:lnTo>
                    <a:lnTo>
                      <a:pt x="4551" y="3353"/>
                    </a:lnTo>
                    <a:lnTo>
                      <a:pt x="4589" y="3328"/>
                    </a:lnTo>
                    <a:lnTo>
                      <a:pt x="4664" y="3275"/>
                    </a:lnTo>
                    <a:lnTo>
                      <a:pt x="4738" y="3222"/>
                    </a:lnTo>
                    <a:lnTo>
                      <a:pt x="4893" y="3108"/>
                    </a:lnTo>
                    <a:lnTo>
                      <a:pt x="4967" y="3051"/>
                    </a:lnTo>
                    <a:lnTo>
                      <a:pt x="5042" y="2993"/>
                    </a:lnTo>
                    <a:lnTo>
                      <a:pt x="5187" y="2880"/>
                    </a:lnTo>
                    <a:lnTo>
                      <a:pt x="5326" y="2767"/>
                    </a:lnTo>
                    <a:lnTo>
                      <a:pt x="5459" y="2656"/>
                    </a:lnTo>
                    <a:lnTo>
                      <a:pt x="5587" y="2548"/>
                    </a:lnTo>
                    <a:lnTo>
                      <a:pt x="5708" y="2442"/>
                    </a:lnTo>
                    <a:lnTo>
                      <a:pt x="5821" y="2342"/>
                    </a:lnTo>
                    <a:lnTo>
                      <a:pt x="5927" y="2246"/>
                    </a:lnTo>
                    <a:lnTo>
                      <a:pt x="6025" y="2156"/>
                    </a:lnTo>
                    <a:lnTo>
                      <a:pt x="6115" y="2073"/>
                    </a:lnTo>
                    <a:lnTo>
                      <a:pt x="6196" y="1996"/>
                    </a:lnTo>
                    <a:lnTo>
                      <a:pt x="6268" y="1928"/>
                    </a:lnTo>
                    <a:lnTo>
                      <a:pt x="6329" y="1869"/>
                    </a:lnTo>
                    <a:lnTo>
                      <a:pt x="6379" y="1819"/>
                    </a:lnTo>
                    <a:lnTo>
                      <a:pt x="6419" y="1779"/>
                    </a:lnTo>
                    <a:lnTo>
                      <a:pt x="6475" y="1721"/>
                    </a:lnTo>
                    <a:lnTo>
                      <a:pt x="6515" y="1681"/>
                    </a:lnTo>
                    <a:lnTo>
                      <a:pt x="6539" y="1654"/>
                    </a:lnTo>
                    <a:lnTo>
                      <a:pt x="6550" y="1643"/>
                    </a:lnTo>
                    <a:lnTo>
                      <a:pt x="6554" y="1638"/>
                    </a:lnTo>
                    <a:lnTo>
                      <a:pt x="6597" y="1585"/>
                    </a:lnTo>
                    <a:lnTo>
                      <a:pt x="6640" y="1533"/>
                    </a:lnTo>
                    <a:lnTo>
                      <a:pt x="6685" y="1480"/>
                    </a:lnTo>
                    <a:lnTo>
                      <a:pt x="6733" y="1427"/>
                    </a:lnTo>
                    <a:lnTo>
                      <a:pt x="6781" y="1374"/>
                    </a:lnTo>
                    <a:lnTo>
                      <a:pt x="6831" y="1322"/>
                    </a:lnTo>
                    <a:lnTo>
                      <a:pt x="6882" y="1269"/>
                    </a:lnTo>
                    <a:lnTo>
                      <a:pt x="6935" y="1216"/>
                    </a:lnTo>
                    <a:lnTo>
                      <a:pt x="6990" y="1163"/>
                    </a:lnTo>
                    <a:lnTo>
                      <a:pt x="7047" y="1110"/>
                    </a:lnTo>
                    <a:lnTo>
                      <a:pt x="7103" y="1056"/>
                    </a:lnTo>
                    <a:lnTo>
                      <a:pt x="7161" y="1005"/>
                    </a:lnTo>
                    <a:lnTo>
                      <a:pt x="7221" y="952"/>
                    </a:lnTo>
                    <a:lnTo>
                      <a:pt x="7283" y="899"/>
                    </a:lnTo>
                    <a:lnTo>
                      <a:pt x="7405" y="794"/>
                    </a:lnTo>
                    <a:lnTo>
                      <a:pt x="7470" y="743"/>
                    </a:lnTo>
                    <a:lnTo>
                      <a:pt x="7533" y="689"/>
                    </a:lnTo>
                    <a:lnTo>
                      <a:pt x="7598" y="638"/>
                    </a:lnTo>
                    <a:lnTo>
                      <a:pt x="7665" y="586"/>
                    </a:lnTo>
                    <a:lnTo>
                      <a:pt x="7731" y="537"/>
                    </a:lnTo>
                    <a:lnTo>
                      <a:pt x="7764" y="510"/>
                    </a:lnTo>
                    <a:lnTo>
                      <a:pt x="7797" y="485"/>
                    </a:lnTo>
                    <a:lnTo>
                      <a:pt x="7866" y="435"/>
                    </a:lnTo>
                    <a:lnTo>
                      <a:pt x="7934" y="386"/>
                    </a:lnTo>
                    <a:lnTo>
                      <a:pt x="8002" y="336"/>
                    </a:lnTo>
                    <a:lnTo>
                      <a:pt x="8071" y="286"/>
                    </a:lnTo>
                    <a:lnTo>
                      <a:pt x="8141" y="238"/>
                    </a:lnTo>
                    <a:lnTo>
                      <a:pt x="8211" y="190"/>
                    </a:lnTo>
                    <a:lnTo>
                      <a:pt x="8350" y="93"/>
                    </a:lnTo>
                    <a:lnTo>
                      <a:pt x="8420" y="47"/>
                    </a:lnTo>
                    <a:lnTo>
                      <a:pt x="8490" y="0"/>
                    </a:lnTo>
                    <a:close/>
                  </a:path>
                </a:pathLst>
              </a:custGeom>
              <a:solidFill>
                <a:srgbClr val="6387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>
                <a:off x="-2693582" y="-277200"/>
                <a:ext cx="13327304" cy="8026414"/>
              </a:xfrm>
              <a:custGeom>
                <a:avLst/>
                <a:gdLst/>
                <a:ahLst/>
                <a:cxnLst>
                  <a:cxn ang="0">
                    <a:pos x="261" y="3723"/>
                  </a:cxn>
                  <a:cxn ang="0">
                    <a:pos x="606" y="3914"/>
                  </a:cxn>
                  <a:cxn ang="0">
                    <a:pos x="913" y="4127"/>
                  </a:cxn>
                  <a:cxn ang="0">
                    <a:pos x="1363" y="4487"/>
                  </a:cxn>
                  <a:cxn ang="0">
                    <a:pos x="1735" y="4775"/>
                  </a:cxn>
                  <a:cxn ang="0">
                    <a:pos x="1985" y="4922"/>
                  </a:cxn>
                  <a:cxn ang="0">
                    <a:pos x="2247" y="5019"/>
                  </a:cxn>
                  <a:cxn ang="0">
                    <a:pos x="2533" y="5052"/>
                  </a:cxn>
                  <a:cxn ang="0">
                    <a:pos x="2852" y="5009"/>
                  </a:cxn>
                  <a:cxn ang="0">
                    <a:pos x="3194" y="4883"/>
                  </a:cxn>
                  <a:cxn ang="0">
                    <a:pos x="3474" y="4731"/>
                  </a:cxn>
                  <a:cxn ang="0">
                    <a:pos x="3782" y="4526"/>
                  </a:cxn>
                  <a:cxn ang="0">
                    <a:pos x="4134" y="4255"/>
                  </a:cxn>
                  <a:cxn ang="0">
                    <a:pos x="4516" y="3923"/>
                  </a:cxn>
                  <a:cxn ang="0">
                    <a:pos x="4878" y="3567"/>
                  </a:cxn>
                  <a:cxn ang="0">
                    <a:pos x="5364" y="3019"/>
                  </a:cxn>
                  <a:cxn ang="0">
                    <a:pos x="5743" y="2582"/>
                  </a:cxn>
                  <a:cxn ang="0">
                    <a:pos x="5947" y="2393"/>
                  </a:cxn>
                  <a:cxn ang="0">
                    <a:pos x="6105" y="2282"/>
                  </a:cxn>
                  <a:cxn ang="0">
                    <a:pos x="6296" y="2192"/>
                  </a:cxn>
                  <a:cxn ang="0">
                    <a:pos x="6507" y="2141"/>
                  </a:cxn>
                  <a:cxn ang="0">
                    <a:pos x="6804" y="2127"/>
                  </a:cxn>
                  <a:cxn ang="0">
                    <a:pos x="6994" y="2136"/>
                  </a:cxn>
                  <a:cxn ang="0">
                    <a:pos x="7080" y="2039"/>
                  </a:cxn>
                  <a:cxn ang="0">
                    <a:pos x="7307" y="1691"/>
                  </a:cxn>
                  <a:cxn ang="0">
                    <a:pos x="8018" y="551"/>
                  </a:cxn>
                  <a:cxn ang="0">
                    <a:pos x="8395" y="3"/>
                  </a:cxn>
                  <a:cxn ang="0">
                    <a:pos x="8022" y="553"/>
                  </a:cxn>
                  <a:cxn ang="0">
                    <a:pos x="7581" y="1254"/>
                  </a:cxn>
                  <a:cxn ang="0">
                    <a:pos x="7170" y="1918"/>
                  </a:cxn>
                  <a:cxn ang="0">
                    <a:pos x="7028" y="2111"/>
                  </a:cxn>
                  <a:cxn ang="0">
                    <a:pos x="6975" y="2146"/>
                  </a:cxn>
                  <a:cxn ang="0">
                    <a:pos x="6648" y="2131"/>
                  </a:cxn>
                  <a:cxn ang="0">
                    <a:pos x="6421" y="2161"/>
                  </a:cxn>
                  <a:cxn ang="0">
                    <a:pos x="6191" y="2240"/>
                  </a:cxn>
                  <a:cxn ang="0">
                    <a:pos x="6027" y="2337"/>
                  </a:cxn>
                  <a:cxn ang="0">
                    <a:pos x="5848" y="2486"/>
                  </a:cxn>
                  <a:cxn ang="0">
                    <a:pos x="5643" y="2697"/>
                  </a:cxn>
                  <a:cxn ang="0">
                    <a:pos x="5109" y="3321"/>
                  </a:cxn>
                  <a:cxn ang="0">
                    <a:pos x="4796" y="3655"/>
                  </a:cxn>
                  <a:cxn ang="0">
                    <a:pos x="4519" y="3924"/>
                  </a:cxn>
                  <a:cxn ang="0">
                    <a:pos x="4077" y="4306"/>
                  </a:cxn>
                  <a:cxn ang="0">
                    <a:pos x="3732" y="4569"/>
                  </a:cxn>
                  <a:cxn ang="0">
                    <a:pos x="3428" y="4765"/>
                  </a:cxn>
                  <a:cxn ang="0">
                    <a:pos x="3152" y="4906"/>
                  </a:cxn>
                  <a:cxn ang="0">
                    <a:pos x="2797" y="5025"/>
                  </a:cxn>
                  <a:cxn ang="0">
                    <a:pos x="2483" y="5057"/>
                  </a:cxn>
                  <a:cxn ang="0">
                    <a:pos x="2201" y="5012"/>
                  </a:cxn>
                  <a:cxn ang="0">
                    <a:pos x="1941" y="4904"/>
                  </a:cxn>
                  <a:cxn ang="0">
                    <a:pos x="1692" y="4750"/>
                  </a:cxn>
                  <a:cxn ang="0">
                    <a:pos x="1274" y="4421"/>
                  </a:cxn>
                  <a:cxn ang="0">
                    <a:pos x="862" y="4095"/>
                  </a:cxn>
                  <a:cxn ang="0">
                    <a:pos x="493" y="3851"/>
                  </a:cxn>
                  <a:cxn ang="0">
                    <a:pos x="133" y="3670"/>
                  </a:cxn>
                </a:cxnLst>
                <a:rect l="0" t="0" r="r" b="b"/>
                <a:pathLst>
                  <a:path w="8395" h="5057">
                    <a:moveTo>
                      <a:pt x="0" y="3617"/>
                    </a:moveTo>
                    <a:lnTo>
                      <a:pt x="2" y="3612"/>
                    </a:lnTo>
                    <a:lnTo>
                      <a:pt x="70" y="3639"/>
                    </a:lnTo>
                    <a:lnTo>
                      <a:pt x="134" y="3665"/>
                    </a:lnTo>
                    <a:lnTo>
                      <a:pt x="198" y="3693"/>
                    </a:lnTo>
                    <a:lnTo>
                      <a:pt x="261" y="3723"/>
                    </a:lnTo>
                    <a:lnTo>
                      <a:pt x="322" y="3753"/>
                    </a:lnTo>
                    <a:lnTo>
                      <a:pt x="380" y="3783"/>
                    </a:lnTo>
                    <a:lnTo>
                      <a:pt x="440" y="3816"/>
                    </a:lnTo>
                    <a:lnTo>
                      <a:pt x="497" y="3848"/>
                    </a:lnTo>
                    <a:lnTo>
                      <a:pt x="553" y="3881"/>
                    </a:lnTo>
                    <a:lnTo>
                      <a:pt x="606" y="3914"/>
                    </a:lnTo>
                    <a:lnTo>
                      <a:pt x="661" y="3949"/>
                    </a:lnTo>
                    <a:lnTo>
                      <a:pt x="712" y="3984"/>
                    </a:lnTo>
                    <a:lnTo>
                      <a:pt x="764" y="4019"/>
                    </a:lnTo>
                    <a:lnTo>
                      <a:pt x="815" y="4056"/>
                    </a:lnTo>
                    <a:lnTo>
                      <a:pt x="865" y="4090"/>
                    </a:lnTo>
                    <a:lnTo>
                      <a:pt x="913" y="4127"/>
                    </a:lnTo>
                    <a:lnTo>
                      <a:pt x="962" y="4163"/>
                    </a:lnTo>
                    <a:lnTo>
                      <a:pt x="1008" y="4200"/>
                    </a:lnTo>
                    <a:lnTo>
                      <a:pt x="1101" y="4273"/>
                    </a:lnTo>
                    <a:lnTo>
                      <a:pt x="1189" y="4346"/>
                    </a:lnTo>
                    <a:lnTo>
                      <a:pt x="1277" y="4418"/>
                    </a:lnTo>
                    <a:lnTo>
                      <a:pt x="1363" y="4487"/>
                    </a:lnTo>
                    <a:lnTo>
                      <a:pt x="1447" y="4555"/>
                    </a:lnTo>
                    <a:lnTo>
                      <a:pt x="1530" y="4622"/>
                    </a:lnTo>
                    <a:lnTo>
                      <a:pt x="1613" y="4685"/>
                    </a:lnTo>
                    <a:lnTo>
                      <a:pt x="1654" y="4717"/>
                    </a:lnTo>
                    <a:lnTo>
                      <a:pt x="1694" y="4746"/>
                    </a:lnTo>
                    <a:lnTo>
                      <a:pt x="1735" y="4775"/>
                    </a:lnTo>
                    <a:lnTo>
                      <a:pt x="1777" y="4801"/>
                    </a:lnTo>
                    <a:lnTo>
                      <a:pt x="1819" y="4828"/>
                    </a:lnTo>
                    <a:lnTo>
                      <a:pt x="1860" y="4854"/>
                    </a:lnTo>
                    <a:lnTo>
                      <a:pt x="1902" y="4878"/>
                    </a:lnTo>
                    <a:lnTo>
                      <a:pt x="1943" y="4901"/>
                    </a:lnTo>
                    <a:lnTo>
                      <a:pt x="1985" y="4922"/>
                    </a:lnTo>
                    <a:lnTo>
                      <a:pt x="2028" y="4942"/>
                    </a:lnTo>
                    <a:lnTo>
                      <a:pt x="2071" y="4961"/>
                    </a:lnTo>
                    <a:lnTo>
                      <a:pt x="2114" y="4977"/>
                    </a:lnTo>
                    <a:lnTo>
                      <a:pt x="2157" y="4994"/>
                    </a:lnTo>
                    <a:lnTo>
                      <a:pt x="2202" y="5007"/>
                    </a:lnTo>
                    <a:lnTo>
                      <a:pt x="2247" y="5019"/>
                    </a:lnTo>
                    <a:lnTo>
                      <a:pt x="2294" y="5030"/>
                    </a:lnTo>
                    <a:lnTo>
                      <a:pt x="2340" y="5039"/>
                    </a:lnTo>
                    <a:lnTo>
                      <a:pt x="2387" y="5045"/>
                    </a:lnTo>
                    <a:lnTo>
                      <a:pt x="2435" y="5050"/>
                    </a:lnTo>
                    <a:lnTo>
                      <a:pt x="2483" y="5052"/>
                    </a:lnTo>
                    <a:lnTo>
                      <a:pt x="2533" y="5052"/>
                    </a:lnTo>
                    <a:lnTo>
                      <a:pt x="2584" y="5050"/>
                    </a:lnTo>
                    <a:lnTo>
                      <a:pt x="2636" y="5047"/>
                    </a:lnTo>
                    <a:lnTo>
                      <a:pt x="2687" y="5040"/>
                    </a:lnTo>
                    <a:lnTo>
                      <a:pt x="2742" y="5032"/>
                    </a:lnTo>
                    <a:lnTo>
                      <a:pt x="2797" y="5022"/>
                    </a:lnTo>
                    <a:lnTo>
                      <a:pt x="2852" y="5009"/>
                    </a:lnTo>
                    <a:lnTo>
                      <a:pt x="2910" y="4992"/>
                    </a:lnTo>
                    <a:lnTo>
                      <a:pt x="2968" y="4974"/>
                    </a:lnTo>
                    <a:lnTo>
                      <a:pt x="3028" y="4952"/>
                    </a:lnTo>
                    <a:lnTo>
                      <a:pt x="3087" y="4929"/>
                    </a:lnTo>
                    <a:lnTo>
                      <a:pt x="3150" y="4903"/>
                    </a:lnTo>
                    <a:lnTo>
                      <a:pt x="3194" y="4883"/>
                    </a:lnTo>
                    <a:lnTo>
                      <a:pt x="3239" y="4861"/>
                    </a:lnTo>
                    <a:lnTo>
                      <a:pt x="3285" y="4838"/>
                    </a:lnTo>
                    <a:lnTo>
                      <a:pt x="3330" y="4813"/>
                    </a:lnTo>
                    <a:lnTo>
                      <a:pt x="3378" y="4788"/>
                    </a:lnTo>
                    <a:lnTo>
                      <a:pt x="3425" y="4760"/>
                    </a:lnTo>
                    <a:lnTo>
                      <a:pt x="3474" y="4731"/>
                    </a:lnTo>
                    <a:lnTo>
                      <a:pt x="3523" y="4702"/>
                    </a:lnTo>
                    <a:lnTo>
                      <a:pt x="3574" y="4668"/>
                    </a:lnTo>
                    <a:lnTo>
                      <a:pt x="3624" y="4635"/>
                    </a:lnTo>
                    <a:lnTo>
                      <a:pt x="3675" y="4600"/>
                    </a:lnTo>
                    <a:lnTo>
                      <a:pt x="3728" y="4564"/>
                    </a:lnTo>
                    <a:lnTo>
                      <a:pt x="3782" y="4526"/>
                    </a:lnTo>
                    <a:lnTo>
                      <a:pt x="3836" y="4486"/>
                    </a:lnTo>
                    <a:lnTo>
                      <a:pt x="3893" y="4446"/>
                    </a:lnTo>
                    <a:lnTo>
                      <a:pt x="3948" y="4403"/>
                    </a:lnTo>
                    <a:lnTo>
                      <a:pt x="4012" y="4353"/>
                    </a:lnTo>
                    <a:lnTo>
                      <a:pt x="4074" y="4303"/>
                    </a:lnTo>
                    <a:lnTo>
                      <a:pt x="4134" y="4255"/>
                    </a:lnTo>
                    <a:lnTo>
                      <a:pt x="4193" y="4205"/>
                    </a:lnTo>
                    <a:lnTo>
                      <a:pt x="4306" y="4109"/>
                    </a:lnTo>
                    <a:lnTo>
                      <a:pt x="4361" y="4062"/>
                    </a:lnTo>
                    <a:lnTo>
                      <a:pt x="4414" y="4016"/>
                    </a:lnTo>
                    <a:lnTo>
                      <a:pt x="4466" y="3968"/>
                    </a:lnTo>
                    <a:lnTo>
                      <a:pt x="4516" y="3923"/>
                    </a:lnTo>
                    <a:lnTo>
                      <a:pt x="4565" y="3876"/>
                    </a:lnTo>
                    <a:lnTo>
                      <a:pt x="4614" y="3830"/>
                    </a:lnTo>
                    <a:lnTo>
                      <a:pt x="4707" y="3740"/>
                    </a:lnTo>
                    <a:lnTo>
                      <a:pt x="4793" y="3652"/>
                    </a:lnTo>
                    <a:lnTo>
                      <a:pt x="4836" y="3609"/>
                    </a:lnTo>
                    <a:lnTo>
                      <a:pt x="4878" y="3567"/>
                    </a:lnTo>
                    <a:lnTo>
                      <a:pt x="4957" y="3483"/>
                    </a:lnTo>
                    <a:lnTo>
                      <a:pt x="5032" y="3400"/>
                    </a:lnTo>
                    <a:lnTo>
                      <a:pt x="5105" y="3320"/>
                    </a:lnTo>
                    <a:lnTo>
                      <a:pt x="5173" y="3240"/>
                    </a:lnTo>
                    <a:lnTo>
                      <a:pt x="5240" y="3164"/>
                    </a:lnTo>
                    <a:lnTo>
                      <a:pt x="5364" y="3019"/>
                    </a:lnTo>
                    <a:lnTo>
                      <a:pt x="5479" y="2881"/>
                    </a:lnTo>
                    <a:lnTo>
                      <a:pt x="5589" y="2755"/>
                    </a:lnTo>
                    <a:lnTo>
                      <a:pt x="5640" y="2695"/>
                    </a:lnTo>
                    <a:lnTo>
                      <a:pt x="5692" y="2637"/>
                    </a:lnTo>
                    <a:lnTo>
                      <a:pt x="5718" y="2611"/>
                    </a:lnTo>
                    <a:lnTo>
                      <a:pt x="5743" y="2582"/>
                    </a:lnTo>
                    <a:lnTo>
                      <a:pt x="5794" y="2531"/>
                    </a:lnTo>
                    <a:lnTo>
                      <a:pt x="5819" y="2506"/>
                    </a:lnTo>
                    <a:lnTo>
                      <a:pt x="5844" y="2483"/>
                    </a:lnTo>
                    <a:lnTo>
                      <a:pt x="5896" y="2436"/>
                    </a:lnTo>
                    <a:lnTo>
                      <a:pt x="5921" y="2415"/>
                    </a:lnTo>
                    <a:lnTo>
                      <a:pt x="5947" y="2393"/>
                    </a:lnTo>
                    <a:lnTo>
                      <a:pt x="5972" y="2373"/>
                    </a:lnTo>
                    <a:lnTo>
                      <a:pt x="5999" y="2353"/>
                    </a:lnTo>
                    <a:lnTo>
                      <a:pt x="6025" y="2333"/>
                    </a:lnTo>
                    <a:lnTo>
                      <a:pt x="6052" y="2315"/>
                    </a:lnTo>
                    <a:lnTo>
                      <a:pt x="6078" y="2298"/>
                    </a:lnTo>
                    <a:lnTo>
                      <a:pt x="6105" y="2282"/>
                    </a:lnTo>
                    <a:lnTo>
                      <a:pt x="6133" y="2265"/>
                    </a:lnTo>
                    <a:lnTo>
                      <a:pt x="6162" y="2250"/>
                    </a:lnTo>
                    <a:lnTo>
                      <a:pt x="6190" y="2237"/>
                    </a:lnTo>
                    <a:lnTo>
                      <a:pt x="6220" y="2222"/>
                    </a:lnTo>
                    <a:lnTo>
                      <a:pt x="6258" y="2207"/>
                    </a:lnTo>
                    <a:lnTo>
                      <a:pt x="6296" y="2192"/>
                    </a:lnTo>
                    <a:lnTo>
                      <a:pt x="6336" y="2179"/>
                    </a:lnTo>
                    <a:lnTo>
                      <a:pt x="6377" y="2167"/>
                    </a:lnTo>
                    <a:lnTo>
                      <a:pt x="6419" y="2157"/>
                    </a:lnTo>
                    <a:lnTo>
                      <a:pt x="6462" y="2147"/>
                    </a:lnTo>
                    <a:lnTo>
                      <a:pt x="6484" y="2144"/>
                    </a:lnTo>
                    <a:lnTo>
                      <a:pt x="6507" y="2141"/>
                    </a:lnTo>
                    <a:lnTo>
                      <a:pt x="6552" y="2134"/>
                    </a:lnTo>
                    <a:lnTo>
                      <a:pt x="6600" y="2129"/>
                    </a:lnTo>
                    <a:lnTo>
                      <a:pt x="6648" y="2127"/>
                    </a:lnTo>
                    <a:lnTo>
                      <a:pt x="6700" y="2126"/>
                    </a:lnTo>
                    <a:lnTo>
                      <a:pt x="6751" y="2126"/>
                    </a:lnTo>
                    <a:lnTo>
                      <a:pt x="6804" y="2127"/>
                    </a:lnTo>
                    <a:lnTo>
                      <a:pt x="6859" y="2131"/>
                    </a:lnTo>
                    <a:lnTo>
                      <a:pt x="6917" y="2136"/>
                    </a:lnTo>
                    <a:lnTo>
                      <a:pt x="6975" y="2142"/>
                    </a:lnTo>
                    <a:lnTo>
                      <a:pt x="6980" y="2141"/>
                    </a:lnTo>
                    <a:lnTo>
                      <a:pt x="6987" y="2139"/>
                    </a:lnTo>
                    <a:lnTo>
                      <a:pt x="6994" y="2136"/>
                    </a:lnTo>
                    <a:lnTo>
                      <a:pt x="7000" y="2131"/>
                    </a:lnTo>
                    <a:lnTo>
                      <a:pt x="7009" y="2124"/>
                    </a:lnTo>
                    <a:lnTo>
                      <a:pt x="7017" y="2116"/>
                    </a:lnTo>
                    <a:lnTo>
                      <a:pt x="7035" y="2096"/>
                    </a:lnTo>
                    <a:lnTo>
                      <a:pt x="7057" y="2071"/>
                    </a:lnTo>
                    <a:lnTo>
                      <a:pt x="7080" y="2039"/>
                    </a:lnTo>
                    <a:lnTo>
                      <a:pt x="7107" y="2003"/>
                    </a:lnTo>
                    <a:lnTo>
                      <a:pt x="7135" y="1961"/>
                    </a:lnTo>
                    <a:lnTo>
                      <a:pt x="7166" y="1916"/>
                    </a:lnTo>
                    <a:lnTo>
                      <a:pt x="7198" y="1867"/>
                    </a:lnTo>
                    <a:lnTo>
                      <a:pt x="7233" y="1812"/>
                    </a:lnTo>
                    <a:lnTo>
                      <a:pt x="7307" y="1691"/>
                    </a:lnTo>
                    <a:lnTo>
                      <a:pt x="7480" y="1410"/>
                    </a:lnTo>
                    <a:lnTo>
                      <a:pt x="7679" y="1086"/>
                    </a:lnTo>
                    <a:lnTo>
                      <a:pt x="7787" y="912"/>
                    </a:lnTo>
                    <a:lnTo>
                      <a:pt x="7844" y="824"/>
                    </a:lnTo>
                    <a:lnTo>
                      <a:pt x="7900" y="732"/>
                    </a:lnTo>
                    <a:lnTo>
                      <a:pt x="8018" y="551"/>
                    </a:lnTo>
                    <a:lnTo>
                      <a:pt x="8078" y="458"/>
                    </a:lnTo>
                    <a:lnTo>
                      <a:pt x="8140" y="367"/>
                    </a:lnTo>
                    <a:lnTo>
                      <a:pt x="8264" y="183"/>
                    </a:lnTo>
                    <a:lnTo>
                      <a:pt x="8327" y="91"/>
                    </a:lnTo>
                    <a:lnTo>
                      <a:pt x="8392" y="0"/>
                    </a:lnTo>
                    <a:lnTo>
                      <a:pt x="8395" y="3"/>
                    </a:lnTo>
                    <a:lnTo>
                      <a:pt x="8331" y="93"/>
                    </a:lnTo>
                    <a:lnTo>
                      <a:pt x="8267" y="184"/>
                    </a:lnTo>
                    <a:lnTo>
                      <a:pt x="8204" y="277"/>
                    </a:lnTo>
                    <a:lnTo>
                      <a:pt x="8143" y="369"/>
                    </a:lnTo>
                    <a:lnTo>
                      <a:pt x="8081" y="462"/>
                    </a:lnTo>
                    <a:lnTo>
                      <a:pt x="8022" y="553"/>
                    </a:lnTo>
                    <a:lnTo>
                      <a:pt x="7962" y="644"/>
                    </a:lnTo>
                    <a:lnTo>
                      <a:pt x="7904" y="736"/>
                    </a:lnTo>
                    <a:lnTo>
                      <a:pt x="7791" y="915"/>
                    </a:lnTo>
                    <a:lnTo>
                      <a:pt x="7683" y="1088"/>
                    </a:lnTo>
                    <a:lnTo>
                      <a:pt x="7631" y="1172"/>
                    </a:lnTo>
                    <a:lnTo>
                      <a:pt x="7581" y="1254"/>
                    </a:lnTo>
                    <a:lnTo>
                      <a:pt x="7485" y="1412"/>
                    </a:lnTo>
                    <a:lnTo>
                      <a:pt x="7312" y="1694"/>
                    </a:lnTo>
                    <a:lnTo>
                      <a:pt x="7274" y="1755"/>
                    </a:lnTo>
                    <a:lnTo>
                      <a:pt x="7236" y="1813"/>
                    </a:lnTo>
                    <a:lnTo>
                      <a:pt x="7203" y="1868"/>
                    </a:lnTo>
                    <a:lnTo>
                      <a:pt x="7170" y="1918"/>
                    </a:lnTo>
                    <a:lnTo>
                      <a:pt x="7138" y="1965"/>
                    </a:lnTo>
                    <a:lnTo>
                      <a:pt x="7110" y="2006"/>
                    </a:lnTo>
                    <a:lnTo>
                      <a:pt x="7083" y="2043"/>
                    </a:lnTo>
                    <a:lnTo>
                      <a:pt x="7060" y="2073"/>
                    </a:lnTo>
                    <a:lnTo>
                      <a:pt x="7038" y="2099"/>
                    </a:lnTo>
                    <a:lnTo>
                      <a:pt x="7028" y="2111"/>
                    </a:lnTo>
                    <a:lnTo>
                      <a:pt x="7018" y="2119"/>
                    </a:lnTo>
                    <a:lnTo>
                      <a:pt x="7002" y="2134"/>
                    </a:lnTo>
                    <a:lnTo>
                      <a:pt x="6995" y="2139"/>
                    </a:lnTo>
                    <a:lnTo>
                      <a:pt x="6989" y="2144"/>
                    </a:lnTo>
                    <a:lnTo>
                      <a:pt x="6982" y="2146"/>
                    </a:lnTo>
                    <a:lnTo>
                      <a:pt x="6975" y="2146"/>
                    </a:lnTo>
                    <a:lnTo>
                      <a:pt x="6916" y="2139"/>
                    </a:lnTo>
                    <a:lnTo>
                      <a:pt x="6859" y="2134"/>
                    </a:lnTo>
                    <a:lnTo>
                      <a:pt x="6804" y="2132"/>
                    </a:lnTo>
                    <a:lnTo>
                      <a:pt x="6751" y="2129"/>
                    </a:lnTo>
                    <a:lnTo>
                      <a:pt x="6700" y="2129"/>
                    </a:lnTo>
                    <a:lnTo>
                      <a:pt x="6648" y="2131"/>
                    </a:lnTo>
                    <a:lnTo>
                      <a:pt x="6600" y="2134"/>
                    </a:lnTo>
                    <a:lnTo>
                      <a:pt x="6553" y="2139"/>
                    </a:lnTo>
                    <a:lnTo>
                      <a:pt x="6507" y="2144"/>
                    </a:lnTo>
                    <a:lnTo>
                      <a:pt x="6485" y="2149"/>
                    </a:lnTo>
                    <a:lnTo>
                      <a:pt x="6464" y="2152"/>
                    </a:lnTo>
                    <a:lnTo>
                      <a:pt x="6421" y="2161"/>
                    </a:lnTo>
                    <a:lnTo>
                      <a:pt x="6377" y="2172"/>
                    </a:lnTo>
                    <a:lnTo>
                      <a:pt x="6338" y="2184"/>
                    </a:lnTo>
                    <a:lnTo>
                      <a:pt x="6298" y="2197"/>
                    </a:lnTo>
                    <a:lnTo>
                      <a:pt x="6259" y="2210"/>
                    </a:lnTo>
                    <a:lnTo>
                      <a:pt x="6221" y="2227"/>
                    </a:lnTo>
                    <a:lnTo>
                      <a:pt x="6191" y="2240"/>
                    </a:lnTo>
                    <a:lnTo>
                      <a:pt x="6163" y="2255"/>
                    </a:lnTo>
                    <a:lnTo>
                      <a:pt x="6135" y="2270"/>
                    </a:lnTo>
                    <a:lnTo>
                      <a:pt x="6108" y="2285"/>
                    </a:lnTo>
                    <a:lnTo>
                      <a:pt x="6080" y="2302"/>
                    </a:lnTo>
                    <a:lnTo>
                      <a:pt x="6054" y="2320"/>
                    </a:lnTo>
                    <a:lnTo>
                      <a:pt x="6027" y="2337"/>
                    </a:lnTo>
                    <a:lnTo>
                      <a:pt x="6002" y="2357"/>
                    </a:lnTo>
                    <a:lnTo>
                      <a:pt x="5975" y="2376"/>
                    </a:lnTo>
                    <a:lnTo>
                      <a:pt x="5949" y="2396"/>
                    </a:lnTo>
                    <a:lnTo>
                      <a:pt x="5924" y="2418"/>
                    </a:lnTo>
                    <a:lnTo>
                      <a:pt x="5899" y="2440"/>
                    </a:lnTo>
                    <a:lnTo>
                      <a:pt x="5848" y="2486"/>
                    </a:lnTo>
                    <a:lnTo>
                      <a:pt x="5823" y="2509"/>
                    </a:lnTo>
                    <a:lnTo>
                      <a:pt x="5798" y="2534"/>
                    </a:lnTo>
                    <a:lnTo>
                      <a:pt x="5771" y="2559"/>
                    </a:lnTo>
                    <a:lnTo>
                      <a:pt x="5746" y="2586"/>
                    </a:lnTo>
                    <a:lnTo>
                      <a:pt x="5695" y="2641"/>
                    </a:lnTo>
                    <a:lnTo>
                      <a:pt x="5643" y="2697"/>
                    </a:lnTo>
                    <a:lnTo>
                      <a:pt x="5592" y="2757"/>
                    </a:lnTo>
                    <a:lnTo>
                      <a:pt x="5482" y="2885"/>
                    </a:lnTo>
                    <a:lnTo>
                      <a:pt x="5368" y="3021"/>
                    </a:lnTo>
                    <a:lnTo>
                      <a:pt x="5243" y="3167"/>
                    </a:lnTo>
                    <a:lnTo>
                      <a:pt x="5177" y="3243"/>
                    </a:lnTo>
                    <a:lnTo>
                      <a:pt x="5109" y="3321"/>
                    </a:lnTo>
                    <a:lnTo>
                      <a:pt x="5035" y="3403"/>
                    </a:lnTo>
                    <a:lnTo>
                      <a:pt x="4961" y="3486"/>
                    </a:lnTo>
                    <a:lnTo>
                      <a:pt x="4921" y="3527"/>
                    </a:lnTo>
                    <a:lnTo>
                      <a:pt x="4881" y="3569"/>
                    </a:lnTo>
                    <a:lnTo>
                      <a:pt x="4840" y="3612"/>
                    </a:lnTo>
                    <a:lnTo>
                      <a:pt x="4796" y="3655"/>
                    </a:lnTo>
                    <a:lnTo>
                      <a:pt x="4753" y="3700"/>
                    </a:lnTo>
                    <a:lnTo>
                      <a:pt x="4710" y="3743"/>
                    </a:lnTo>
                    <a:lnTo>
                      <a:pt x="4663" y="3788"/>
                    </a:lnTo>
                    <a:lnTo>
                      <a:pt x="4617" y="3833"/>
                    </a:lnTo>
                    <a:lnTo>
                      <a:pt x="4569" y="3879"/>
                    </a:lnTo>
                    <a:lnTo>
                      <a:pt x="4519" y="3924"/>
                    </a:lnTo>
                    <a:lnTo>
                      <a:pt x="4469" y="3971"/>
                    </a:lnTo>
                    <a:lnTo>
                      <a:pt x="4418" y="4019"/>
                    </a:lnTo>
                    <a:lnTo>
                      <a:pt x="4310" y="4114"/>
                    </a:lnTo>
                    <a:lnTo>
                      <a:pt x="4195" y="4208"/>
                    </a:lnTo>
                    <a:lnTo>
                      <a:pt x="4137" y="4258"/>
                    </a:lnTo>
                    <a:lnTo>
                      <a:pt x="4077" y="4306"/>
                    </a:lnTo>
                    <a:lnTo>
                      <a:pt x="4014" y="4356"/>
                    </a:lnTo>
                    <a:lnTo>
                      <a:pt x="3951" y="4406"/>
                    </a:lnTo>
                    <a:lnTo>
                      <a:pt x="3895" y="4449"/>
                    </a:lnTo>
                    <a:lnTo>
                      <a:pt x="3840" y="4491"/>
                    </a:lnTo>
                    <a:lnTo>
                      <a:pt x="3785" y="4531"/>
                    </a:lnTo>
                    <a:lnTo>
                      <a:pt x="3732" y="4569"/>
                    </a:lnTo>
                    <a:lnTo>
                      <a:pt x="3679" y="4605"/>
                    </a:lnTo>
                    <a:lnTo>
                      <a:pt x="3627" y="4640"/>
                    </a:lnTo>
                    <a:lnTo>
                      <a:pt x="3576" y="4673"/>
                    </a:lnTo>
                    <a:lnTo>
                      <a:pt x="3526" y="4705"/>
                    </a:lnTo>
                    <a:lnTo>
                      <a:pt x="3476" y="4735"/>
                    </a:lnTo>
                    <a:lnTo>
                      <a:pt x="3428" y="4765"/>
                    </a:lnTo>
                    <a:lnTo>
                      <a:pt x="3380" y="4791"/>
                    </a:lnTo>
                    <a:lnTo>
                      <a:pt x="3333" y="4818"/>
                    </a:lnTo>
                    <a:lnTo>
                      <a:pt x="3287" y="4841"/>
                    </a:lnTo>
                    <a:lnTo>
                      <a:pt x="3240" y="4864"/>
                    </a:lnTo>
                    <a:lnTo>
                      <a:pt x="3195" y="4886"/>
                    </a:lnTo>
                    <a:lnTo>
                      <a:pt x="3152" y="4906"/>
                    </a:lnTo>
                    <a:lnTo>
                      <a:pt x="3089" y="4932"/>
                    </a:lnTo>
                    <a:lnTo>
                      <a:pt x="3028" y="4957"/>
                    </a:lnTo>
                    <a:lnTo>
                      <a:pt x="2968" y="4977"/>
                    </a:lnTo>
                    <a:lnTo>
                      <a:pt x="2910" y="4997"/>
                    </a:lnTo>
                    <a:lnTo>
                      <a:pt x="2853" y="5012"/>
                    </a:lnTo>
                    <a:lnTo>
                      <a:pt x="2797" y="5025"/>
                    </a:lnTo>
                    <a:lnTo>
                      <a:pt x="2742" y="5037"/>
                    </a:lnTo>
                    <a:lnTo>
                      <a:pt x="2687" y="5045"/>
                    </a:lnTo>
                    <a:lnTo>
                      <a:pt x="2636" y="5052"/>
                    </a:lnTo>
                    <a:lnTo>
                      <a:pt x="2584" y="5055"/>
                    </a:lnTo>
                    <a:lnTo>
                      <a:pt x="2533" y="5057"/>
                    </a:lnTo>
                    <a:lnTo>
                      <a:pt x="2483" y="5057"/>
                    </a:lnTo>
                    <a:lnTo>
                      <a:pt x="2435" y="5054"/>
                    </a:lnTo>
                    <a:lnTo>
                      <a:pt x="2387" y="5049"/>
                    </a:lnTo>
                    <a:lnTo>
                      <a:pt x="2338" y="5042"/>
                    </a:lnTo>
                    <a:lnTo>
                      <a:pt x="2292" y="5034"/>
                    </a:lnTo>
                    <a:lnTo>
                      <a:pt x="2247" y="5024"/>
                    </a:lnTo>
                    <a:lnTo>
                      <a:pt x="2201" y="5012"/>
                    </a:lnTo>
                    <a:lnTo>
                      <a:pt x="2157" y="4997"/>
                    </a:lnTo>
                    <a:lnTo>
                      <a:pt x="2112" y="4982"/>
                    </a:lnTo>
                    <a:lnTo>
                      <a:pt x="2069" y="4966"/>
                    </a:lnTo>
                    <a:lnTo>
                      <a:pt x="2026" y="4946"/>
                    </a:lnTo>
                    <a:lnTo>
                      <a:pt x="1983" y="4926"/>
                    </a:lnTo>
                    <a:lnTo>
                      <a:pt x="1941" y="4904"/>
                    </a:lnTo>
                    <a:lnTo>
                      <a:pt x="1898" y="4883"/>
                    </a:lnTo>
                    <a:lnTo>
                      <a:pt x="1857" y="4858"/>
                    </a:lnTo>
                    <a:lnTo>
                      <a:pt x="1815" y="4833"/>
                    </a:lnTo>
                    <a:lnTo>
                      <a:pt x="1774" y="4806"/>
                    </a:lnTo>
                    <a:lnTo>
                      <a:pt x="1734" y="4778"/>
                    </a:lnTo>
                    <a:lnTo>
                      <a:pt x="1692" y="4750"/>
                    </a:lnTo>
                    <a:lnTo>
                      <a:pt x="1651" y="4720"/>
                    </a:lnTo>
                    <a:lnTo>
                      <a:pt x="1609" y="4690"/>
                    </a:lnTo>
                    <a:lnTo>
                      <a:pt x="1528" y="4627"/>
                    </a:lnTo>
                    <a:lnTo>
                      <a:pt x="1445" y="4560"/>
                    </a:lnTo>
                    <a:lnTo>
                      <a:pt x="1360" y="4491"/>
                    </a:lnTo>
                    <a:lnTo>
                      <a:pt x="1274" y="4421"/>
                    </a:lnTo>
                    <a:lnTo>
                      <a:pt x="1187" y="4349"/>
                    </a:lnTo>
                    <a:lnTo>
                      <a:pt x="1098" y="4276"/>
                    </a:lnTo>
                    <a:lnTo>
                      <a:pt x="1005" y="4203"/>
                    </a:lnTo>
                    <a:lnTo>
                      <a:pt x="958" y="4167"/>
                    </a:lnTo>
                    <a:lnTo>
                      <a:pt x="910" y="4130"/>
                    </a:lnTo>
                    <a:lnTo>
                      <a:pt x="862" y="4095"/>
                    </a:lnTo>
                    <a:lnTo>
                      <a:pt x="812" y="4059"/>
                    </a:lnTo>
                    <a:lnTo>
                      <a:pt x="711" y="3987"/>
                    </a:lnTo>
                    <a:lnTo>
                      <a:pt x="658" y="3953"/>
                    </a:lnTo>
                    <a:lnTo>
                      <a:pt x="604" y="3919"/>
                    </a:lnTo>
                    <a:lnTo>
                      <a:pt x="550" y="3884"/>
                    </a:lnTo>
                    <a:lnTo>
                      <a:pt x="493" y="3851"/>
                    </a:lnTo>
                    <a:lnTo>
                      <a:pt x="437" y="3820"/>
                    </a:lnTo>
                    <a:lnTo>
                      <a:pt x="379" y="3788"/>
                    </a:lnTo>
                    <a:lnTo>
                      <a:pt x="319" y="3757"/>
                    </a:lnTo>
                    <a:lnTo>
                      <a:pt x="259" y="3727"/>
                    </a:lnTo>
                    <a:lnTo>
                      <a:pt x="196" y="3697"/>
                    </a:lnTo>
                    <a:lnTo>
                      <a:pt x="133" y="3670"/>
                    </a:lnTo>
                    <a:lnTo>
                      <a:pt x="68" y="3642"/>
                    </a:lnTo>
                    <a:lnTo>
                      <a:pt x="0" y="3617"/>
                    </a:lnTo>
                    <a:close/>
                  </a:path>
                </a:pathLst>
              </a:custGeom>
              <a:solidFill>
                <a:srgbClr val="6387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</p:grpSp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5558866" y="4771084"/>
              <a:ext cx="746169" cy="431601"/>
            </a:xfrm>
            <a:custGeom>
              <a:avLst/>
              <a:gdLst/>
              <a:ahLst/>
              <a:cxnLst>
                <a:cxn ang="0">
                  <a:pos x="462" y="141"/>
                </a:cxn>
                <a:cxn ang="0">
                  <a:pos x="442" y="171"/>
                </a:cxn>
                <a:cxn ang="0">
                  <a:pos x="419" y="196"/>
                </a:cxn>
                <a:cxn ang="0">
                  <a:pos x="392" y="219"/>
                </a:cxn>
                <a:cxn ang="0">
                  <a:pos x="362" y="237"/>
                </a:cxn>
                <a:cxn ang="0">
                  <a:pos x="331" y="252"/>
                </a:cxn>
                <a:cxn ang="0">
                  <a:pos x="296" y="264"/>
                </a:cxn>
                <a:cxn ang="0">
                  <a:pos x="259" y="271"/>
                </a:cxn>
                <a:cxn ang="0">
                  <a:pos x="221" y="272"/>
                </a:cxn>
                <a:cxn ang="0">
                  <a:pos x="185" y="269"/>
                </a:cxn>
                <a:cxn ang="0">
                  <a:pos x="150" y="261"/>
                </a:cxn>
                <a:cxn ang="0">
                  <a:pos x="117" y="247"/>
                </a:cxn>
                <a:cxn ang="0">
                  <a:pos x="87" y="231"/>
                </a:cxn>
                <a:cxn ang="0">
                  <a:pos x="72" y="221"/>
                </a:cxn>
                <a:cxn ang="0">
                  <a:pos x="45" y="199"/>
                </a:cxn>
                <a:cxn ang="0">
                  <a:pos x="20" y="174"/>
                </a:cxn>
                <a:cxn ang="0">
                  <a:pos x="0" y="146"/>
                </a:cxn>
                <a:cxn ang="0">
                  <a:pos x="19" y="116"/>
                </a:cxn>
                <a:cxn ang="0">
                  <a:pos x="40" y="88"/>
                </a:cxn>
                <a:cxn ang="0">
                  <a:pos x="65" y="63"/>
                </a:cxn>
                <a:cxn ang="0">
                  <a:pos x="93" y="43"/>
                </a:cxn>
                <a:cxn ang="0">
                  <a:pos x="125" y="27"/>
                </a:cxn>
                <a:cxn ang="0">
                  <a:pos x="158" y="13"/>
                </a:cxn>
                <a:cxn ang="0">
                  <a:pos x="193" y="3"/>
                </a:cxn>
                <a:cxn ang="0">
                  <a:pos x="229" y="0"/>
                </a:cxn>
                <a:cxn ang="0">
                  <a:pos x="268" y="2"/>
                </a:cxn>
                <a:cxn ang="0">
                  <a:pos x="303" y="7"/>
                </a:cxn>
                <a:cxn ang="0">
                  <a:pos x="337" y="17"/>
                </a:cxn>
                <a:cxn ang="0">
                  <a:pos x="369" y="32"/>
                </a:cxn>
                <a:cxn ang="0">
                  <a:pos x="392" y="45"/>
                </a:cxn>
                <a:cxn ang="0">
                  <a:pos x="414" y="61"/>
                </a:cxn>
                <a:cxn ang="0">
                  <a:pos x="439" y="85"/>
                </a:cxn>
                <a:cxn ang="0">
                  <a:pos x="460" y="111"/>
                </a:cxn>
              </a:cxnLst>
              <a:rect l="0" t="0" r="r" b="b"/>
              <a:pathLst>
                <a:path w="470" h="272">
                  <a:moveTo>
                    <a:pt x="470" y="126"/>
                  </a:moveTo>
                  <a:lnTo>
                    <a:pt x="462" y="141"/>
                  </a:lnTo>
                  <a:lnTo>
                    <a:pt x="452" y="156"/>
                  </a:lnTo>
                  <a:lnTo>
                    <a:pt x="442" y="171"/>
                  </a:lnTo>
                  <a:lnTo>
                    <a:pt x="430" y="184"/>
                  </a:lnTo>
                  <a:lnTo>
                    <a:pt x="419" y="196"/>
                  </a:lnTo>
                  <a:lnTo>
                    <a:pt x="405" y="208"/>
                  </a:lnTo>
                  <a:lnTo>
                    <a:pt x="392" y="219"/>
                  </a:lnTo>
                  <a:lnTo>
                    <a:pt x="377" y="229"/>
                  </a:lnTo>
                  <a:lnTo>
                    <a:pt x="362" y="237"/>
                  </a:lnTo>
                  <a:lnTo>
                    <a:pt x="346" y="246"/>
                  </a:lnTo>
                  <a:lnTo>
                    <a:pt x="331" y="252"/>
                  </a:lnTo>
                  <a:lnTo>
                    <a:pt x="312" y="259"/>
                  </a:lnTo>
                  <a:lnTo>
                    <a:pt x="296" y="264"/>
                  </a:lnTo>
                  <a:lnTo>
                    <a:pt x="278" y="267"/>
                  </a:lnTo>
                  <a:lnTo>
                    <a:pt x="259" y="271"/>
                  </a:lnTo>
                  <a:lnTo>
                    <a:pt x="241" y="272"/>
                  </a:lnTo>
                  <a:lnTo>
                    <a:pt x="221" y="272"/>
                  </a:lnTo>
                  <a:lnTo>
                    <a:pt x="203" y="271"/>
                  </a:lnTo>
                  <a:lnTo>
                    <a:pt x="185" y="269"/>
                  </a:lnTo>
                  <a:lnTo>
                    <a:pt x="168" y="266"/>
                  </a:lnTo>
                  <a:lnTo>
                    <a:pt x="150" y="261"/>
                  </a:lnTo>
                  <a:lnTo>
                    <a:pt x="133" y="254"/>
                  </a:lnTo>
                  <a:lnTo>
                    <a:pt x="117" y="247"/>
                  </a:lnTo>
                  <a:lnTo>
                    <a:pt x="102" y="239"/>
                  </a:lnTo>
                  <a:lnTo>
                    <a:pt x="87" y="231"/>
                  </a:lnTo>
                  <a:lnTo>
                    <a:pt x="78" y="226"/>
                  </a:lnTo>
                  <a:lnTo>
                    <a:pt x="72" y="221"/>
                  </a:lnTo>
                  <a:lnTo>
                    <a:pt x="57" y="211"/>
                  </a:lnTo>
                  <a:lnTo>
                    <a:pt x="45" y="199"/>
                  </a:lnTo>
                  <a:lnTo>
                    <a:pt x="32" y="186"/>
                  </a:lnTo>
                  <a:lnTo>
                    <a:pt x="20" y="174"/>
                  </a:lnTo>
                  <a:lnTo>
                    <a:pt x="10" y="159"/>
                  </a:lnTo>
                  <a:lnTo>
                    <a:pt x="0" y="146"/>
                  </a:lnTo>
                  <a:lnTo>
                    <a:pt x="9" y="129"/>
                  </a:lnTo>
                  <a:lnTo>
                    <a:pt x="19" y="116"/>
                  </a:lnTo>
                  <a:lnTo>
                    <a:pt x="28" y="101"/>
                  </a:lnTo>
                  <a:lnTo>
                    <a:pt x="40" y="88"/>
                  </a:lnTo>
                  <a:lnTo>
                    <a:pt x="52" y="76"/>
                  </a:lnTo>
                  <a:lnTo>
                    <a:pt x="65" y="63"/>
                  </a:lnTo>
                  <a:lnTo>
                    <a:pt x="78" y="53"/>
                  </a:lnTo>
                  <a:lnTo>
                    <a:pt x="93" y="43"/>
                  </a:lnTo>
                  <a:lnTo>
                    <a:pt x="108" y="33"/>
                  </a:lnTo>
                  <a:lnTo>
                    <a:pt x="125" y="27"/>
                  </a:lnTo>
                  <a:lnTo>
                    <a:pt x="140" y="18"/>
                  </a:lnTo>
                  <a:lnTo>
                    <a:pt x="158" y="13"/>
                  </a:lnTo>
                  <a:lnTo>
                    <a:pt x="175" y="8"/>
                  </a:lnTo>
                  <a:lnTo>
                    <a:pt x="193" y="3"/>
                  </a:lnTo>
                  <a:lnTo>
                    <a:pt x="211" y="2"/>
                  </a:lnTo>
                  <a:lnTo>
                    <a:pt x="229" y="0"/>
                  </a:lnTo>
                  <a:lnTo>
                    <a:pt x="249" y="0"/>
                  </a:lnTo>
                  <a:lnTo>
                    <a:pt x="268" y="2"/>
                  </a:lnTo>
                  <a:lnTo>
                    <a:pt x="286" y="3"/>
                  </a:lnTo>
                  <a:lnTo>
                    <a:pt x="303" y="7"/>
                  </a:lnTo>
                  <a:lnTo>
                    <a:pt x="321" y="12"/>
                  </a:lnTo>
                  <a:lnTo>
                    <a:pt x="337" y="17"/>
                  </a:lnTo>
                  <a:lnTo>
                    <a:pt x="354" y="25"/>
                  </a:lnTo>
                  <a:lnTo>
                    <a:pt x="369" y="32"/>
                  </a:lnTo>
                  <a:lnTo>
                    <a:pt x="384" y="41"/>
                  </a:lnTo>
                  <a:lnTo>
                    <a:pt x="392" y="45"/>
                  </a:lnTo>
                  <a:lnTo>
                    <a:pt x="399" y="50"/>
                  </a:lnTo>
                  <a:lnTo>
                    <a:pt x="414" y="61"/>
                  </a:lnTo>
                  <a:lnTo>
                    <a:pt x="425" y="73"/>
                  </a:lnTo>
                  <a:lnTo>
                    <a:pt x="439" y="85"/>
                  </a:lnTo>
                  <a:lnTo>
                    <a:pt x="450" y="98"/>
                  </a:lnTo>
                  <a:lnTo>
                    <a:pt x="460" y="111"/>
                  </a:lnTo>
                  <a:lnTo>
                    <a:pt x="470" y="126"/>
                  </a:lnTo>
                  <a:close/>
                </a:path>
              </a:pathLst>
            </a:custGeom>
            <a:solidFill>
              <a:srgbClr val="BCAF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2400402" y="4459720"/>
              <a:ext cx="552097" cy="578811"/>
            </a:xfrm>
            <a:custGeom>
              <a:avLst/>
              <a:gdLst/>
              <a:ahLst/>
              <a:cxnLst>
                <a:cxn ang="0">
                  <a:pos x="161" y="364"/>
                </a:cxn>
                <a:cxn ang="0">
                  <a:pos x="178" y="364"/>
                </a:cxn>
                <a:cxn ang="0">
                  <a:pos x="213" y="360"/>
                </a:cxn>
                <a:cxn ang="0">
                  <a:pos x="237" y="352"/>
                </a:cxn>
                <a:cxn ang="0">
                  <a:pos x="252" y="345"/>
                </a:cxn>
                <a:cxn ang="0">
                  <a:pos x="274" y="332"/>
                </a:cxn>
                <a:cxn ang="0">
                  <a:pos x="301" y="311"/>
                </a:cxn>
                <a:cxn ang="0">
                  <a:pos x="320" y="284"/>
                </a:cxn>
                <a:cxn ang="0">
                  <a:pos x="330" y="271"/>
                </a:cxn>
                <a:cxn ang="0">
                  <a:pos x="344" y="237"/>
                </a:cxn>
                <a:cxn ang="0">
                  <a:pos x="349" y="211"/>
                </a:cxn>
                <a:cxn ang="0">
                  <a:pos x="349" y="194"/>
                </a:cxn>
                <a:cxn ang="0">
                  <a:pos x="349" y="178"/>
                </a:cxn>
                <a:cxn ang="0">
                  <a:pos x="342" y="154"/>
                </a:cxn>
                <a:cxn ang="0">
                  <a:pos x="335" y="139"/>
                </a:cxn>
                <a:cxn ang="0">
                  <a:pos x="319" y="113"/>
                </a:cxn>
                <a:cxn ang="0">
                  <a:pos x="297" y="88"/>
                </a:cxn>
                <a:cxn ang="0">
                  <a:pos x="259" y="55"/>
                </a:cxn>
                <a:cxn ang="0">
                  <a:pos x="232" y="35"/>
                </a:cxn>
                <a:cxn ang="0">
                  <a:pos x="199" y="12"/>
                </a:cxn>
                <a:cxn ang="0">
                  <a:pos x="191" y="8"/>
                </a:cxn>
                <a:cxn ang="0">
                  <a:pos x="176" y="2"/>
                </a:cxn>
                <a:cxn ang="0">
                  <a:pos x="159" y="0"/>
                </a:cxn>
                <a:cxn ang="0">
                  <a:pos x="143" y="2"/>
                </a:cxn>
                <a:cxn ang="0">
                  <a:pos x="120" y="8"/>
                </a:cxn>
                <a:cxn ang="0">
                  <a:pos x="96" y="20"/>
                </a:cxn>
                <a:cxn ang="0">
                  <a:pos x="66" y="41"/>
                </a:cxn>
                <a:cxn ang="0">
                  <a:pos x="53" y="56"/>
                </a:cxn>
                <a:cxn ang="0">
                  <a:pos x="30" y="86"/>
                </a:cxn>
                <a:cxn ang="0">
                  <a:pos x="13" y="121"/>
                </a:cxn>
                <a:cxn ang="0">
                  <a:pos x="7" y="139"/>
                </a:cxn>
                <a:cxn ang="0">
                  <a:pos x="2" y="156"/>
                </a:cxn>
                <a:cxn ang="0">
                  <a:pos x="0" y="184"/>
                </a:cxn>
                <a:cxn ang="0">
                  <a:pos x="0" y="209"/>
                </a:cxn>
                <a:cxn ang="0">
                  <a:pos x="8" y="242"/>
                </a:cxn>
                <a:cxn ang="0">
                  <a:pos x="13" y="259"/>
                </a:cxn>
                <a:cxn ang="0">
                  <a:pos x="22" y="274"/>
                </a:cxn>
                <a:cxn ang="0">
                  <a:pos x="40" y="302"/>
                </a:cxn>
                <a:cxn ang="0">
                  <a:pos x="65" y="325"/>
                </a:cxn>
                <a:cxn ang="0">
                  <a:pos x="86" y="339"/>
                </a:cxn>
                <a:cxn ang="0">
                  <a:pos x="110" y="350"/>
                </a:cxn>
                <a:cxn ang="0">
                  <a:pos x="143" y="360"/>
                </a:cxn>
              </a:cxnLst>
              <a:rect l="0" t="0" r="r" b="b"/>
              <a:pathLst>
                <a:path w="349" h="364">
                  <a:moveTo>
                    <a:pt x="143" y="360"/>
                  </a:moveTo>
                  <a:lnTo>
                    <a:pt x="161" y="364"/>
                  </a:lnTo>
                  <a:lnTo>
                    <a:pt x="169" y="364"/>
                  </a:lnTo>
                  <a:lnTo>
                    <a:pt x="178" y="364"/>
                  </a:lnTo>
                  <a:lnTo>
                    <a:pt x="196" y="362"/>
                  </a:lnTo>
                  <a:lnTo>
                    <a:pt x="213" y="360"/>
                  </a:lnTo>
                  <a:lnTo>
                    <a:pt x="229" y="355"/>
                  </a:lnTo>
                  <a:lnTo>
                    <a:pt x="237" y="352"/>
                  </a:lnTo>
                  <a:lnTo>
                    <a:pt x="244" y="349"/>
                  </a:lnTo>
                  <a:lnTo>
                    <a:pt x="252" y="345"/>
                  </a:lnTo>
                  <a:lnTo>
                    <a:pt x="261" y="342"/>
                  </a:lnTo>
                  <a:lnTo>
                    <a:pt x="274" y="332"/>
                  </a:lnTo>
                  <a:lnTo>
                    <a:pt x="287" y="322"/>
                  </a:lnTo>
                  <a:lnTo>
                    <a:pt x="301" y="311"/>
                  </a:lnTo>
                  <a:lnTo>
                    <a:pt x="311" y="299"/>
                  </a:lnTo>
                  <a:lnTo>
                    <a:pt x="320" y="284"/>
                  </a:lnTo>
                  <a:lnTo>
                    <a:pt x="325" y="277"/>
                  </a:lnTo>
                  <a:lnTo>
                    <a:pt x="330" y="271"/>
                  </a:lnTo>
                  <a:lnTo>
                    <a:pt x="337" y="254"/>
                  </a:lnTo>
                  <a:lnTo>
                    <a:pt x="344" y="237"/>
                  </a:lnTo>
                  <a:lnTo>
                    <a:pt x="347" y="221"/>
                  </a:lnTo>
                  <a:lnTo>
                    <a:pt x="349" y="211"/>
                  </a:lnTo>
                  <a:lnTo>
                    <a:pt x="349" y="203"/>
                  </a:lnTo>
                  <a:lnTo>
                    <a:pt x="349" y="194"/>
                  </a:lnTo>
                  <a:lnTo>
                    <a:pt x="349" y="186"/>
                  </a:lnTo>
                  <a:lnTo>
                    <a:pt x="349" y="178"/>
                  </a:lnTo>
                  <a:lnTo>
                    <a:pt x="347" y="169"/>
                  </a:lnTo>
                  <a:lnTo>
                    <a:pt x="342" y="154"/>
                  </a:lnTo>
                  <a:lnTo>
                    <a:pt x="339" y="148"/>
                  </a:lnTo>
                  <a:lnTo>
                    <a:pt x="335" y="139"/>
                  </a:lnTo>
                  <a:lnTo>
                    <a:pt x="329" y="126"/>
                  </a:lnTo>
                  <a:lnTo>
                    <a:pt x="319" y="113"/>
                  </a:lnTo>
                  <a:lnTo>
                    <a:pt x="309" y="100"/>
                  </a:lnTo>
                  <a:lnTo>
                    <a:pt x="297" y="88"/>
                  </a:lnTo>
                  <a:lnTo>
                    <a:pt x="286" y="76"/>
                  </a:lnTo>
                  <a:lnTo>
                    <a:pt x="259" y="55"/>
                  </a:lnTo>
                  <a:lnTo>
                    <a:pt x="246" y="45"/>
                  </a:lnTo>
                  <a:lnTo>
                    <a:pt x="232" y="35"/>
                  </a:lnTo>
                  <a:lnTo>
                    <a:pt x="206" y="17"/>
                  </a:lnTo>
                  <a:lnTo>
                    <a:pt x="199" y="12"/>
                  </a:lnTo>
                  <a:lnTo>
                    <a:pt x="194" y="10"/>
                  </a:lnTo>
                  <a:lnTo>
                    <a:pt x="191" y="8"/>
                  </a:lnTo>
                  <a:lnTo>
                    <a:pt x="183" y="5"/>
                  </a:lnTo>
                  <a:lnTo>
                    <a:pt x="176" y="2"/>
                  </a:lnTo>
                  <a:lnTo>
                    <a:pt x="168" y="2"/>
                  </a:lnTo>
                  <a:lnTo>
                    <a:pt x="159" y="0"/>
                  </a:lnTo>
                  <a:lnTo>
                    <a:pt x="151" y="0"/>
                  </a:lnTo>
                  <a:lnTo>
                    <a:pt x="143" y="2"/>
                  </a:lnTo>
                  <a:lnTo>
                    <a:pt x="128" y="5"/>
                  </a:lnTo>
                  <a:lnTo>
                    <a:pt x="120" y="8"/>
                  </a:lnTo>
                  <a:lnTo>
                    <a:pt x="111" y="12"/>
                  </a:lnTo>
                  <a:lnTo>
                    <a:pt x="96" y="20"/>
                  </a:lnTo>
                  <a:lnTo>
                    <a:pt x="81" y="30"/>
                  </a:lnTo>
                  <a:lnTo>
                    <a:pt x="66" y="41"/>
                  </a:lnTo>
                  <a:lnTo>
                    <a:pt x="60" y="48"/>
                  </a:lnTo>
                  <a:lnTo>
                    <a:pt x="53" y="56"/>
                  </a:lnTo>
                  <a:lnTo>
                    <a:pt x="41" y="71"/>
                  </a:lnTo>
                  <a:lnTo>
                    <a:pt x="30" y="86"/>
                  </a:lnTo>
                  <a:lnTo>
                    <a:pt x="20" y="103"/>
                  </a:lnTo>
                  <a:lnTo>
                    <a:pt x="13" y="121"/>
                  </a:lnTo>
                  <a:lnTo>
                    <a:pt x="10" y="130"/>
                  </a:lnTo>
                  <a:lnTo>
                    <a:pt x="7" y="139"/>
                  </a:lnTo>
                  <a:lnTo>
                    <a:pt x="3" y="148"/>
                  </a:lnTo>
                  <a:lnTo>
                    <a:pt x="2" y="156"/>
                  </a:lnTo>
                  <a:lnTo>
                    <a:pt x="0" y="174"/>
                  </a:lnTo>
                  <a:lnTo>
                    <a:pt x="0" y="184"/>
                  </a:lnTo>
                  <a:lnTo>
                    <a:pt x="0" y="193"/>
                  </a:lnTo>
                  <a:lnTo>
                    <a:pt x="0" y="209"/>
                  </a:lnTo>
                  <a:lnTo>
                    <a:pt x="3" y="226"/>
                  </a:lnTo>
                  <a:lnTo>
                    <a:pt x="8" y="242"/>
                  </a:lnTo>
                  <a:lnTo>
                    <a:pt x="10" y="251"/>
                  </a:lnTo>
                  <a:lnTo>
                    <a:pt x="13" y="259"/>
                  </a:lnTo>
                  <a:lnTo>
                    <a:pt x="18" y="266"/>
                  </a:lnTo>
                  <a:lnTo>
                    <a:pt x="22" y="274"/>
                  </a:lnTo>
                  <a:lnTo>
                    <a:pt x="30" y="287"/>
                  </a:lnTo>
                  <a:lnTo>
                    <a:pt x="40" y="302"/>
                  </a:lnTo>
                  <a:lnTo>
                    <a:pt x="51" y="314"/>
                  </a:lnTo>
                  <a:lnTo>
                    <a:pt x="65" y="325"/>
                  </a:lnTo>
                  <a:lnTo>
                    <a:pt x="78" y="335"/>
                  </a:lnTo>
                  <a:lnTo>
                    <a:pt x="86" y="339"/>
                  </a:lnTo>
                  <a:lnTo>
                    <a:pt x="93" y="344"/>
                  </a:lnTo>
                  <a:lnTo>
                    <a:pt x="110" y="350"/>
                  </a:lnTo>
                  <a:lnTo>
                    <a:pt x="126" y="357"/>
                  </a:lnTo>
                  <a:lnTo>
                    <a:pt x="143" y="360"/>
                  </a:lnTo>
                  <a:close/>
                </a:path>
              </a:pathLst>
            </a:custGeom>
            <a:solidFill>
              <a:srgbClr val="6387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4440000" y="1784542"/>
              <a:ext cx="1746636" cy="2067663"/>
            </a:xfrm>
            <a:custGeom>
              <a:avLst/>
              <a:gdLst/>
              <a:ahLst/>
              <a:cxnLst>
                <a:cxn ang="0">
                  <a:pos x="1063" y="344"/>
                </a:cxn>
                <a:cxn ang="0">
                  <a:pos x="1081" y="407"/>
                </a:cxn>
                <a:cxn ang="0">
                  <a:pos x="1096" y="510"/>
                </a:cxn>
                <a:cxn ang="0">
                  <a:pos x="1100" y="616"/>
                </a:cxn>
                <a:cxn ang="0">
                  <a:pos x="1091" y="726"/>
                </a:cxn>
                <a:cxn ang="0">
                  <a:pos x="1078" y="799"/>
                </a:cxn>
                <a:cxn ang="0">
                  <a:pos x="1050" y="905"/>
                </a:cxn>
                <a:cxn ang="0">
                  <a:pos x="1010" y="1003"/>
                </a:cxn>
                <a:cxn ang="0">
                  <a:pos x="960" y="1093"/>
                </a:cxn>
                <a:cxn ang="0">
                  <a:pos x="897" y="1171"/>
                </a:cxn>
                <a:cxn ang="0">
                  <a:pos x="850" y="1212"/>
                </a:cxn>
                <a:cxn ang="0">
                  <a:pos x="812" y="1239"/>
                </a:cxn>
                <a:cxn ang="0">
                  <a:pos x="756" y="1267"/>
                </a:cxn>
                <a:cxn ang="0">
                  <a:pos x="714" y="1284"/>
                </a:cxn>
                <a:cxn ang="0">
                  <a:pos x="631" y="1300"/>
                </a:cxn>
                <a:cxn ang="0">
                  <a:pos x="550" y="1300"/>
                </a:cxn>
                <a:cxn ang="0">
                  <a:pos x="472" y="1285"/>
                </a:cxn>
                <a:cxn ang="0">
                  <a:pos x="397" y="1257"/>
                </a:cxn>
                <a:cxn ang="0">
                  <a:pos x="327" y="1216"/>
                </a:cxn>
                <a:cxn ang="0">
                  <a:pos x="261" y="1162"/>
                </a:cxn>
                <a:cxn ang="0">
                  <a:pos x="219" y="1123"/>
                </a:cxn>
                <a:cxn ang="0">
                  <a:pos x="171" y="1066"/>
                </a:cxn>
                <a:cxn ang="0">
                  <a:pos x="128" y="1005"/>
                </a:cxn>
                <a:cxn ang="0">
                  <a:pos x="81" y="925"/>
                </a:cxn>
                <a:cxn ang="0">
                  <a:pos x="42" y="840"/>
                </a:cxn>
                <a:cxn ang="0">
                  <a:pos x="23" y="784"/>
                </a:cxn>
                <a:cxn ang="0">
                  <a:pos x="5" y="696"/>
                </a:cxn>
                <a:cxn ang="0">
                  <a:pos x="0" y="608"/>
                </a:cxn>
                <a:cxn ang="0">
                  <a:pos x="8" y="521"/>
                </a:cxn>
                <a:cxn ang="0">
                  <a:pos x="30" y="437"/>
                </a:cxn>
                <a:cxn ang="0">
                  <a:pos x="62" y="357"/>
                </a:cxn>
                <a:cxn ang="0">
                  <a:pos x="106" y="282"/>
                </a:cxn>
                <a:cxn ang="0">
                  <a:pos x="160" y="214"/>
                </a:cxn>
                <a:cxn ang="0">
                  <a:pos x="203" y="173"/>
                </a:cxn>
                <a:cxn ang="0">
                  <a:pos x="272" y="118"/>
                </a:cxn>
                <a:cxn ang="0">
                  <a:pos x="354" y="75"/>
                </a:cxn>
                <a:cxn ang="0">
                  <a:pos x="437" y="40"/>
                </a:cxn>
                <a:cxn ang="0">
                  <a:pos x="518" y="17"/>
                </a:cxn>
                <a:cxn ang="0">
                  <a:pos x="595" y="3"/>
                </a:cxn>
                <a:cxn ang="0">
                  <a:pos x="668" y="0"/>
                </a:cxn>
                <a:cxn ang="0">
                  <a:pos x="737" y="8"/>
                </a:cxn>
                <a:cxn ang="0">
                  <a:pos x="802" y="28"/>
                </a:cxn>
                <a:cxn ang="0">
                  <a:pos x="862" y="60"/>
                </a:cxn>
                <a:cxn ang="0">
                  <a:pos x="910" y="96"/>
                </a:cxn>
                <a:cxn ang="0">
                  <a:pos x="953" y="141"/>
                </a:cxn>
                <a:cxn ang="0">
                  <a:pos x="1000" y="206"/>
                </a:cxn>
                <a:cxn ang="0">
                  <a:pos x="1041" y="284"/>
                </a:cxn>
              </a:cxnLst>
              <a:rect l="0" t="0" r="r" b="b"/>
              <a:pathLst>
                <a:path w="1100" h="1302">
                  <a:moveTo>
                    <a:pt x="1041" y="284"/>
                  </a:moveTo>
                  <a:lnTo>
                    <a:pt x="1053" y="312"/>
                  </a:lnTo>
                  <a:lnTo>
                    <a:pt x="1063" y="344"/>
                  </a:lnTo>
                  <a:lnTo>
                    <a:pt x="1068" y="359"/>
                  </a:lnTo>
                  <a:lnTo>
                    <a:pt x="1073" y="374"/>
                  </a:lnTo>
                  <a:lnTo>
                    <a:pt x="1081" y="407"/>
                  </a:lnTo>
                  <a:lnTo>
                    <a:pt x="1088" y="440"/>
                  </a:lnTo>
                  <a:lnTo>
                    <a:pt x="1093" y="475"/>
                  </a:lnTo>
                  <a:lnTo>
                    <a:pt x="1096" y="510"/>
                  </a:lnTo>
                  <a:lnTo>
                    <a:pt x="1100" y="545"/>
                  </a:lnTo>
                  <a:lnTo>
                    <a:pt x="1100" y="581"/>
                  </a:lnTo>
                  <a:lnTo>
                    <a:pt x="1100" y="616"/>
                  </a:lnTo>
                  <a:lnTo>
                    <a:pt x="1098" y="653"/>
                  </a:lnTo>
                  <a:lnTo>
                    <a:pt x="1095" y="689"/>
                  </a:lnTo>
                  <a:lnTo>
                    <a:pt x="1091" y="726"/>
                  </a:lnTo>
                  <a:lnTo>
                    <a:pt x="1085" y="762"/>
                  </a:lnTo>
                  <a:lnTo>
                    <a:pt x="1081" y="780"/>
                  </a:lnTo>
                  <a:lnTo>
                    <a:pt x="1078" y="799"/>
                  </a:lnTo>
                  <a:lnTo>
                    <a:pt x="1070" y="835"/>
                  </a:lnTo>
                  <a:lnTo>
                    <a:pt x="1061" y="870"/>
                  </a:lnTo>
                  <a:lnTo>
                    <a:pt x="1050" y="905"/>
                  </a:lnTo>
                  <a:lnTo>
                    <a:pt x="1038" y="938"/>
                  </a:lnTo>
                  <a:lnTo>
                    <a:pt x="1025" y="971"/>
                  </a:lnTo>
                  <a:lnTo>
                    <a:pt x="1010" y="1003"/>
                  </a:lnTo>
                  <a:lnTo>
                    <a:pt x="995" y="1035"/>
                  </a:lnTo>
                  <a:lnTo>
                    <a:pt x="978" y="1064"/>
                  </a:lnTo>
                  <a:lnTo>
                    <a:pt x="960" y="1093"/>
                  </a:lnTo>
                  <a:lnTo>
                    <a:pt x="940" y="1121"/>
                  </a:lnTo>
                  <a:lnTo>
                    <a:pt x="920" y="1146"/>
                  </a:lnTo>
                  <a:lnTo>
                    <a:pt x="897" y="1171"/>
                  </a:lnTo>
                  <a:lnTo>
                    <a:pt x="885" y="1182"/>
                  </a:lnTo>
                  <a:lnTo>
                    <a:pt x="874" y="1192"/>
                  </a:lnTo>
                  <a:lnTo>
                    <a:pt x="850" y="1212"/>
                  </a:lnTo>
                  <a:lnTo>
                    <a:pt x="837" y="1222"/>
                  </a:lnTo>
                  <a:lnTo>
                    <a:pt x="825" y="1231"/>
                  </a:lnTo>
                  <a:lnTo>
                    <a:pt x="812" y="1239"/>
                  </a:lnTo>
                  <a:lnTo>
                    <a:pt x="799" y="1247"/>
                  </a:lnTo>
                  <a:lnTo>
                    <a:pt x="771" y="1262"/>
                  </a:lnTo>
                  <a:lnTo>
                    <a:pt x="756" y="1267"/>
                  </a:lnTo>
                  <a:lnTo>
                    <a:pt x="742" y="1274"/>
                  </a:lnTo>
                  <a:lnTo>
                    <a:pt x="727" y="1279"/>
                  </a:lnTo>
                  <a:lnTo>
                    <a:pt x="714" y="1284"/>
                  </a:lnTo>
                  <a:lnTo>
                    <a:pt x="686" y="1290"/>
                  </a:lnTo>
                  <a:lnTo>
                    <a:pt x="658" y="1297"/>
                  </a:lnTo>
                  <a:lnTo>
                    <a:pt x="631" y="1300"/>
                  </a:lnTo>
                  <a:lnTo>
                    <a:pt x="603" y="1302"/>
                  </a:lnTo>
                  <a:lnTo>
                    <a:pt x="576" y="1302"/>
                  </a:lnTo>
                  <a:lnTo>
                    <a:pt x="550" y="1300"/>
                  </a:lnTo>
                  <a:lnTo>
                    <a:pt x="523" y="1297"/>
                  </a:lnTo>
                  <a:lnTo>
                    <a:pt x="498" y="1292"/>
                  </a:lnTo>
                  <a:lnTo>
                    <a:pt x="472" y="1285"/>
                  </a:lnTo>
                  <a:lnTo>
                    <a:pt x="447" y="1277"/>
                  </a:lnTo>
                  <a:lnTo>
                    <a:pt x="422" y="1267"/>
                  </a:lnTo>
                  <a:lnTo>
                    <a:pt x="397" y="1257"/>
                  </a:lnTo>
                  <a:lnTo>
                    <a:pt x="374" y="1244"/>
                  </a:lnTo>
                  <a:lnTo>
                    <a:pt x="350" y="1231"/>
                  </a:lnTo>
                  <a:lnTo>
                    <a:pt x="327" y="1216"/>
                  </a:lnTo>
                  <a:lnTo>
                    <a:pt x="304" y="1199"/>
                  </a:lnTo>
                  <a:lnTo>
                    <a:pt x="282" y="1181"/>
                  </a:lnTo>
                  <a:lnTo>
                    <a:pt x="261" y="1162"/>
                  </a:lnTo>
                  <a:lnTo>
                    <a:pt x="251" y="1153"/>
                  </a:lnTo>
                  <a:lnTo>
                    <a:pt x="241" y="1143"/>
                  </a:lnTo>
                  <a:lnTo>
                    <a:pt x="219" y="1123"/>
                  </a:lnTo>
                  <a:lnTo>
                    <a:pt x="199" y="1099"/>
                  </a:lnTo>
                  <a:lnTo>
                    <a:pt x="181" y="1078"/>
                  </a:lnTo>
                  <a:lnTo>
                    <a:pt x="171" y="1066"/>
                  </a:lnTo>
                  <a:lnTo>
                    <a:pt x="163" y="1055"/>
                  </a:lnTo>
                  <a:lnTo>
                    <a:pt x="145" y="1030"/>
                  </a:lnTo>
                  <a:lnTo>
                    <a:pt x="128" y="1005"/>
                  </a:lnTo>
                  <a:lnTo>
                    <a:pt x="111" y="978"/>
                  </a:lnTo>
                  <a:lnTo>
                    <a:pt x="96" y="952"/>
                  </a:lnTo>
                  <a:lnTo>
                    <a:pt x="81" y="925"/>
                  </a:lnTo>
                  <a:lnTo>
                    <a:pt x="66" y="897"/>
                  </a:lnTo>
                  <a:lnTo>
                    <a:pt x="53" y="869"/>
                  </a:lnTo>
                  <a:lnTo>
                    <a:pt x="42" y="840"/>
                  </a:lnTo>
                  <a:lnTo>
                    <a:pt x="32" y="812"/>
                  </a:lnTo>
                  <a:lnTo>
                    <a:pt x="27" y="797"/>
                  </a:lnTo>
                  <a:lnTo>
                    <a:pt x="23" y="784"/>
                  </a:lnTo>
                  <a:lnTo>
                    <a:pt x="15" y="754"/>
                  </a:lnTo>
                  <a:lnTo>
                    <a:pt x="10" y="724"/>
                  </a:lnTo>
                  <a:lnTo>
                    <a:pt x="5" y="696"/>
                  </a:lnTo>
                  <a:lnTo>
                    <a:pt x="2" y="666"/>
                  </a:lnTo>
                  <a:lnTo>
                    <a:pt x="0" y="636"/>
                  </a:lnTo>
                  <a:lnTo>
                    <a:pt x="0" y="608"/>
                  </a:lnTo>
                  <a:lnTo>
                    <a:pt x="2" y="578"/>
                  </a:lnTo>
                  <a:lnTo>
                    <a:pt x="5" y="550"/>
                  </a:lnTo>
                  <a:lnTo>
                    <a:pt x="8" y="521"/>
                  </a:lnTo>
                  <a:lnTo>
                    <a:pt x="15" y="493"/>
                  </a:lnTo>
                  <a:lnTo>
                    <a:pt x="22" y="465"/>
                  </a:lnTo>
                  <a:lnTo>
                    <a:pt x="30" y="437"/>
                  </a:lnTo>
                  <a:lnTo>
                    <a:pt x="40" y="410"/>
                  </a:lnTo>
                  <a:lnTo>
                    <a:pt x="50" y="384"/>
                  </a:lnTo>
                  <a:lnTo>
                    <a:pt x="62" y="357"/>
                  </a:lnTo>
                  <a:lnTo>
                    <a:pt x="75" y="330"/>
                  </a:lnTo>
                  <a:lnTo>
                    <a:pt x="90" y="306"/>
                  </a:lnTo>
                  <a:lnTo>
                    <a:pt x="106" y="282"/>
                  </a:lnTo>
                  <a:lnTo>
                    <a:pt x="123" y="259"/>
                  </a:lnTo>
                  <a:lnTo>
                    <a:pt x="141" y="236"/>
                  </a:lnTo>
                  <a:lnTo>
                    <a:pt x="160" y="214"/>
                  </a:lnTo>
                  <a:lnTo>
                    <a:pt x="181" y="193"/>
                  </a:lnTo>
                  <a:lnTo>
                    <a:pt x="191" y="183"/>
                  </a:lnTo>
                  <a:lnTo>
                    <a:pt x="203" y="173"/>
                  </a:lnTo>
                  <a:lnTo>
                    <a:pt x="224" y="153"/>
                  </a:lnTo>
                  <a:lnTo>
                    <a:pt x="249" y="134"/>
                  </a:lnTo>
                  <a:lnTo>
                    <a:pt x="272" y="118"/>
                  </a:lnTo>
                  <a:lnTo>
                    <a:pt x="299" y="103"/>
                  </a:lnTo>
                  <a:lnTo>
                    <a:pt x="326" y="88"/>
                  </a:lnTo>
                  <a:lnTo>
                    <a:pt x="354" y="75"/>
                  </a:lnTo>
                  <a:lnTo>
                    <a:pt x="382" y="61"/>
                  </a:lnTo>
                  <a:lnTo>
                    <a:pt x="410" y="51"/>
                  </a:lnTo>
                  <a:lnTo>
                    <a:pt x="437" y="40"/>
                  </a:lnTo>
                  <a:lnTo>
                    <a:pt x="465" y="31"/>
                  </a:lnTo>
                  <a:lnTo>
                    <a:pt x="492" y="23"/>
                  </a:lnTo>
                  <a:lnTo>
                    <a:pt x="518" y="17"/>
                  </a:lnTo>
                  <a:lnTo>
                    <a:pt x="543" y="12"/>
                  </a:lnTo>
                  <a:lnTo>
                    <a:pt x="570" y="7"/>
                  </a:lnTo>
                  <a:lnTo>
                    <a:pt x="595" y="3"/>
                  </a:lnTo>
                  <a:lnTo>
                    <a:pt x="620" y="2"/>
                  </a:lnTo>
                  <a:lnTo>
                    <a:pt x="644" y="0"/>
                  </a:lnTo>
                  <a:lnTo>
                    <a:pt x="668" y="0"/>
                  </a:lnTo>
                  <a:lnTo>
                    <a:pt x="691" y="2"/>
                  </a:lnTo>
                  <a:lnTo>
                    <a:pt x="714" y="5"/>
                  </a:lnTo>
                  <a:lnTo>
                    <a:pt x="737" y="8"/>
                  </a:lnTo>
                  <a:lnTo>
                    <a:pt x="759" y="15"/>
                  </a:lnTo>
                  <a:lnTo>
                    <a:pt x="781" y="22"/>
                  </a:lnTo>
                  <a:lnTo>
                    <a:pt x="802" y="28"/>
                  </a:lnTo>
                  <a:lnTo>
                    <a:pt x="822" y="38"/>
                  </a:lnTo>
                  <a:lnTo>
                    <a:pt x="844" y="48"/>
                  </a:lnTo>
                  <a:lnTo>
                    <a:pt x="862" y="60"/>
                  </a:lnTo>
                  <a:lnTo>
                    <a:pt x="882" y="73"/>
                  </a:lnTo>
                  <a:lnTo>
                    <a:pt x="900" y="88"/>
                  </a:lnTo>
                  <a:lnTo>
                    <a:pt x="910" y="96"/>
                  </a:lnTo>
                  <a:lnTo>
                    <a:pt x="918" y="105"/>
                  </a:lnTo>
                  <a:lnTo>
                    <a:pt x="935" y="121"/>
                  </a:lnTo>
                  <a:lnTo>
                    <a:pt x="953" y="141"/>
                  </a:lnTo>
                  <a:lnTo>
                    <a:pt x="968" y="161"/>
                  </a:lnTo>
                  <a:lnTo>
                    <a:pt x="985" y="183"/>
                  </a:lnTo>
                  <a:lnTo>
                    <a:pt x="1000" y="206"/>
                  </a:lnTo>
                  <a:lnTo>
                    <a:pt x="1013" y="231"/>
                  </a:lnTo>
                  <a:lnTo>
                    <a:pt x="1028" y="256"/>
                  </a:lnTo>
                  <a:lnTo>
                    <a:pt x="1041" y="284"/>
                  </a:lnTo>
                  <a:close/>
                </a:path>
              </a:pathLst>
            </a:custGeom>
            <a:solidFill>
              <a:srgbClr val="BCAF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7174276" y="3408021"/>
              <a:ext cx="930201" cy="786248"/>
            </a:xfrm>
            <a:custGeom>
              <a:avLst/>
              <a:gdLst/>
              <a:ahLst/>
              <a:cxnLst>
                <a:cxn ang="0">
                  <a:pos x="585" y="239"/>
                </a:cxn>
                <a:cxn ang="0">
                  <a:pos x="582" y="205"/>
                </a:cxn>
                <a:cxn ang="0">
                  <a:pos x="578" y="181"/>
                </a:cxn>
                <a:cxn ang="0">
                  <a:pos x="572" y="160"/>
                </a:cxn>
                <a:cxn ang="0">
                  <a:pos x="553" y="120"/>
                </a:cxn>
                <a:cxn ang="0">
                  <a:pos x="537" y="95"/>
                </a:cxn>
                <a:cxn ang="0">
                  <a:pos x="523" y="78"/>
                </a:cxn>
                <a:cxn ang="0">
                  <a:pos x="510" y="65"/>
                </a:cxn>
                <a:cxn ang="0">
                  <a:pos x="487" y="45"/>
                </a:cxn>
                <a:cxn ang="0">
                  <a:pos x="455" y="25"/>
                </a:cxn>
                <a:cxn ang="0">
                  <a:pos x="420" y="10"/>
                </a:cxn>
                <a:cxn ang="0">
                  <a:pos x="386" y="2"/>
                </a:cxn>
                <a:cxn ang="0">
                  <a:pos x="351" y="0"/>
                </a:cxn>
                <a:cxn ang="0">
                  <a:pos x="313" y="4"/>
                </a:cxn>
                <a:cxn ang="0">
                  <a:pos x="273" y="12"/>
                </a:cxn>
                <a:cxn ang="0">
                  <a:pos x="231" y="22"/>
                </a:cxn>
                <a:cxn ang="0">
                  <a:pos x="190" y="37"/>
                </a:cxn>
                <a:cxn ang="0">
                  <a:pos x="150" y="53"/>
                </a:cxn>
                <a:cxn ang="0">
                  <a:pos x="112" y="72"/>
                </a:cxn>
                <a:cxn ang="0">
                  <a:pos x="83" y="90"/>
                </a:cxn>
                <a:cxn ang="0">
                  <a:pos x="62" y="105"/>
                </a:cxn>
                <a:cxn ang="0">
                  <a:pos x="45" y="123"/>
                </a:cxn>
                <a:cxn ang="0">
                  <a:pos x="32" y="141"/>
                </a:cxn>
                <a:cxn ang="0">
                  <a:pos x="17" y="168"/>
                </a:cxn>
                <a:cxn ang="0">
                  <a:pos x="9" y="186"/>
                </a:cxn>
                <a:cxn ang="0">
                  <a:pos x="5" y="205"/>
                </a:cxn>
                <a:cxn ang="0">
                  <a:pos x="0" y="238"/>
                </a:cxn>
                <a:cxn ang="0">
                  <a:pos x="2" y="279"/>
                </a:cxn>
                <a:cxn ang="0">
                  <a:pos x="5" y="296"/>
                </a:cxn>
                <a:cxn ang="0">
                  <a:pos x="14" y="326"/>
                </a:cxn>
                <a:cxn ang="0">
                  <a:pos x="22" y="351"/>
                </a:cxn>
                <a:cxn ang="0">
                  <a:pos x="35" y="374"/>
                </a:cxn>
                <a:cxn ang="0">
                  <a:pos x="53" y="396"/>
                </a:cxn>
                <a:cxn ang="0">
                  <a:pos x="75" y="417"/>
                </a:cxn>
                <a:cxn ang="0">
                  <a:pos x="102" y="439"/>
                </a:cxn>
                <a:cxn ang="0">
                  <a:pos x="133" y="455"/>
                </a:cxn>
                <a:cxn ang="0">
                  <a:pos x="171" y="472"/>
                </a:cxn>
                <a:cxn ang="0">
                  <a:pos x="216" y="484"/>
                </a:cxn>
                <a:cxn ang="0">
                  <a:pos x="263" y="490"/>
                </a:cxn>
                <a:cxn ang="0">
                  <a:pos x="309" y="495"/>
                </a:cxn>
                <a:cxn ang="0">
                  <a:pos x="356" y="494"/>
                </a:cxn>
                <a:cxn ang="0">
                  <a:pos x="406" y="487"/>
                </a:cxn>
                <a:cxn ang="0">
                  <a:pos x="445" y="475"/>
                </a:cxn>
                <a:cxn ang="0">
                  <a:pos x="469" y="464"/>
                </a:cxn>
                <a:cxn ang="0">
                  <a:pos x="484" y="454"/>
                </a:cxn>
                <a:cxn ang="0">
                  <a:pos x="504" y="439"/>
                </a:cxn>
                <a:cxn ang="0">
                  <a:pos x="528" y="414"/>
                </a:cxn>
                <a:cxn ang="0">
                  <a:pos x="547" y="389"/>
                </a:cxn>
                <a:cxn ang="0">
                  <a:pos x="560" y="366"/>
                </a:cxn>
                <a:cxn ang="0">
                  <a:pos x="570" y="341"/>
                </a:cxn>
                <a:cxn ang="0">
                  <a:pos x="577" y="318"/>
                </a:cxn>
                <a:cxn ang="0">
                  <a:pos x="582" y="296"/>
                </a:cxn>
                <a:cxn ang="0">
                  <a:pos x="585" y="253"/>
                </a:cxn>
              </a:cxnLst>
              <a:rect l="0" t="0" r="r" b="b"/>
              <a:pathLst>
                <a:path w="585" h="495">
                  <a:moveTo>
                    <a:pt x="585" y="253"/>
                  </a:moveTo>
                  <a:lnTo>
                    <a:pt x="585" y="239"/>
                  </a:lnTo>
                  <a:lnTo>
                    <a:pt x="585" y="228"/>
                  </a:lnTo>
                  <a:lnTo>
                    <a:pt x="582" y="205"/>
                  </a:lnTo>
                  <a:lnTo>
                    <a:pt x="580" y="193"/>
                  </a:lnTo>
                  <a:lnTo>
                    <a:pt x="578" y="181"/>
                  </a:lnTo>
                  <a:lnTo>
                    <a:pt x="575" y="170"/>
                  </a:lnTo>
                  <a:lnTo>
                    <a:pt x="572" y="160"/>
                  </a:lnTo>
                  <a:lnTo>
                    <a:pt x="563" y="140"/>
                  </a:lnTo>
                  <a:lnTo>
                    <a:pt x="553" y="120"/>
                  </a:lnTo>
                  <a:lnTo>
                    <a:pt x="543" y="103"/>
                  </a:lnTo>
                  <a:lnTo>
                    <a:pt x="537" y="95"/>
                  </a:lnTo>
                  <a:lnTo>
                    <a:pt x="530" y="87"/>
                  </a:lnTo>
                  <a:lnTo>
                    <a:pt x="523" y="78"/>
                  </a:lnTo>
                  <a:lnTo>
                    <a:pt x="517" y="72"/>
                  </a:lnTo>
                  <a:lnTo>
                    <a:pt x="510" y="65"/>
                  </a:lnTo>
                  <a:lnTo>
                    <a:pt x="504" y="57"/>
                  </a:lnTo>
                  <a:lnTo>
                    <a:pt x="487" y="45"/>
                  </a:lnTo>
                  <a:lnTo>
                    <a:pt x="472" y="34"/>
                  </a:lnTo>
                  <a:lnTo>
                    <a:pt x="455" y="25"/>
                  </a:lnTo>
                  <a:lnTo>
                    <a:pt x="437" y="17"/>
                  </a:lnTo>
                  <a:lnTo>
                    <a:pt x="420" y="10"/>
                  </a:lnTo>
                  <a:lnTo>
                    <a:pt x="402" y="5"/>
                  </a:lnTo>
                  <a:lnTo>
                    <a:pt x="386" y="2"/>
                  </a:lnTo>
                  <a:lnTo>
                    <a:pt x="369" y="0"/>
                  </a:lnTo>
                  <a:lnTo>
                    <a:pt x="351" y="0"/>
                  </a:lnTo>
                  <a:lnTo>
                    <a:pt x="332" y="2"/>
                  </a:lnTo>
                  <a:lnTo>
                    <a:pt x="313" y="4"/>
                  </a:lnTo>
                  <a:lnTo>
                    <a:pt x="293" y="7"/>
                  </a:lnTo>
                  <a:lnTo>
                    <a:pt x="273" y="12"/>
                  </a:lnTo>
                  <a:lnTo>
                    <a:pt x="251" y="17"/>
                  </a:lnTo>
                  <a:lnTo>
                    <a:pt x="231" y="22"/>
                  </a:lnTo>
                  <a:lnTo>
                    <a:pt x="210" y="29"/>
                  </a:lnTo>
                  <a:lnTo>
                    <a:pt x="190" y="37"/>
                  </a:lnTo>
                  <a:lnTo>
                    <a:pt x="170" y="45"/>
                  </a:lnTo>
                  <a:lnTo>
                    <a:pt x="150" y="53"/>
                  </a:lnTo>
                  <a:lnTo>
                    <a:pt x="130" y="62"/>
                  </a:lnTo>
                  <a:lnTo>
                    <a:pt x="112" y="72"/>
                  </a:lnTo>
                  <a:lnTo>
                    <a:pt x="95" y="82"/>
                  </a:lnTo>
                  <a:lnTo>
                    <a:pt x="83" y="90"/>
                  </a:lnTo>
                  <a:lnTo>
                    <a:pt x="72" y="98"/>
                  </a:lnTo>
                  <a:lnTo>
                    <a:pt x="62" y="105"/>
                  </a:lnTo>
                  <a:lnTo>
                    <a:pt x="53" y="115"/>
                  </a:lnTo>
                  <a:lnTo>
                    <a:pt x="45" y="123"/>
                  </a:lnTo>
                  <a:lnTo>
                    <a:pt x="39" y="132"/>
                  </a:lnTo>
                  <a:lnTo>
                    <a:pt x="32" y="141"/>
                  </a:lnTo>
                  <a:lnTo>
                    <a:pt x="25" y="150"/>
                  </a:lnTo>
                  <a:lnTo>
                    <a:pt x="17" y="168"/>
                  </a:lnTo>
                  <a:lnTo>
                    <a:pt x="12" y="178"/>
                  </a:lnTo>
                  <a:lnTo>
                    <a:pt x="9" y="186"/>
                  </a:lnTo>
                  <a:lnTo>
                    <a:pt x="7" y="196"/>
                  </a:lnTo>
                  <a:lnTo>
                    <a:pt x="5" y="205"/>
                  </a:lnTo>
                  <a:lnTo>
                    <a:pt x="2" y="223"/>
                  </a:lnTo>
                  <a:lnTo>
                    <a:pt x="0" y="238"/>
                  </a:lnTo>
                  <a:lnTo>
                    <a:pt x="0" y="254"/>
                  </a:lnTo>
                  <a:lnTo>
                    <a:pt x="2" y="279"/>
                  </a:lnTo>
                  <a:lnTo>
                    <a:pt x="4" y="289"/>
                  </a:lnTo>
                  <a:lnTo>
                    <a:pt x="5" y="296"/>
                  </a:lnTo>
                  <a:lnTo>
                    <a:pt x="7" y="303"/>
                  </a:lnTo>
                  <a:lnTo>
                    <a:pt x="14" y="326"/>
                  </a:lnTo>
                  <a:lnTo>
                    <a:pt x="17" y="337"/>
                  </a:lnTo>
                  <a:lnTo>
                    <a:pt x="22" y="351"/>
                  </a:lnTo>
                  <a:lnTo>
                    <a:pt x="29" y="362"/>
                  </a:lnTo>
                  <a:lnTo>
                    <a:pt x="35" y="374"/>
                  </a:lnTo>
                  <a:lnTo>
                    <a:pt x="43" y="386"/>
                  </a:lnTo>
                  <a:lnTo>
                    <a:pt x="53" y="396"/>
                  </a:lnTo>
                  <a:lnTo>
                    <a:pt x="63" y="407"/>
                  </a:lnTo>
                  <a:lnTo>
                    <a:pt x="75" y="417"/>
                  </a:lnTo>
                  <a:lnTo>
                    <a:pt x="87" y="429"/>
                  </a:lnTo>
                  <a:lnTo>
                    <a:pt x="102" y="439"/>
                  </a:lnTo>
                  <a:lnTo>
                    <a:pt x="117" y="447"/>
                  </a:lnTo>
                  <a:lnTo>
                    <a:pt x="133" y="455"/>
                  </a:lnTo>
                  <a:lnTo>
                    <a:pt x="151" y="464"/>
                  </a:lnTo>
                  <a:lnTo>
                    <a:pt x="171" y="472"/>
                  </a:lnTo>
                  <a:lnTo>
                    <a:pt x="193" y="479"/>
                  </a:lnTo>
                  <a:lnTo>
                    <a:pt x="216" y="484"/>
                  </a:lnTo>
                  <a:lnTo>
                    <a:pt x="239" y="489"/>
                  </a:lnTo>
                  <a:lnTo>
                    <a:pt x="263" y="490"/>
                  </a:lnTo>
                  <a:lnTo>
                    <a:pt x="286" y="494"/>
                  </a:lnTo>
                  <a:lnTo>
                    <a:pt x="309" y="495"/>
                  </a:lnTo>
                  <a:lnTo>
                    <a:pt x="332" y="495"/>
                  </a:lnTo>
                  <a:lnTo>
                    <a:pt x="356" y="494"/>
                  </a:lnTo>
                  <a:lnTo>
                    <a:pt x="382" y="490"/>
                  </a:lnTo>
                  <a:lnTo>
                    <a:pt x="406" y="487"/>
                  </a:lnTo>
                  <a:lnTo>
                    <a:pt x="427" y="482"/>
                  </a:lnTo>
                  <a:lnTo>
                    <a:pt x="445" y="475"/>
                  </a:lnTo>
                  <a:lnTo>
                    <a:pt x="460" y="469"/>
                  </a:lnTo>
                  <a:lnTo>
                    <a:pt x="469" y="464"/>
                  </a:lnTo>
                  <a:lnTo>
                    <a:pt x="477" y="459"/>
                  </a:lnTo>
                  <a:lnTo>
                    <a:pt x="484" y="454"/>
                  </a:lnTo>
                  <a:lnTo>
                    <a:pt x="490" y="449"/>
                  </a:lnTo>
                  <a:lnTo>
                    <a:pt x="504" y="439"/>
                  </a:lnTo>
                  <a:lnTo>
                    <a:pt x="517" y="425"/>
                  </a:lnTo>
                  <a:lnTo>
                    <a:pt x="528" y="414"/>
                  </a:lnTo>
                  <a:lnTo>
                    <a:pt x="538" y="401"/>
                  </a:lnTo>
                  <a:lnTo>
                    <a:pt x="547" y="389"/>
                  </a:lnTo>
                  <a:lnTo>
                    <a:pt x="553" y="377"/>
                  </a:lnTo>
                  <a:lnTo>
                    <a:pt x="560" y="366"/>
                  </a:lnTo>
                  <a:lnTo>
                    <a:pt x="567" y="352"/>
                  </a:lnTo>
                  <a:lnTo>
                    <a:pt x="570" y="341"/>
                  </a:lnTo>
                  <a:lnTo>
                    <a:pt x="575" y="329"/>
                  </a:lnTo>
                  <a:lnTo>
                    <a:pt x="577" y="318"/>
                  </a:lnTo>
                  <a:lnTo>
                    <a:pt x="580" y="308"/>
                  </a:lnTo>
                  <a:lnTo>
                    <a:pt x="582" y="296"/>
                  </a:lnTo>
                  <a:lnTo>
                    <a:pt x="583" y="274"/>
                  </a:lnTo>
                  <a:lnTo>
                    <a:pt x="585" y="253"/>
                  </a:lnTo>
                  <a:close/>
                </a:path>
              </a:pathLst>
            </a:custGeom>
            <a:solidFill>
              <a:srgbClr val="CCCE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11" name="Freeform 14"/>
            <p:cNvSpPr>
              <a:spLocks/>
            </p:cNvSpPr>
            <p:nvPr userDrawn="1"/>
          </p:nvSpPr>
          <p:spPr bwMode="auto">
            <a:xfrm>
              <a:off x="1638006" y="4822413"/>
              <a:ext cx="1110887" cy="1057252"/>
            </a:xfrm>
            <a:custGeom>
              <a:avLst/>
              <a:gdLst/>
              <a:ahLst/>
              <a:cxnLst>
                <a:cxn ang="0">
                  <a:pos x="629" y="228"/>
                </a:cxn>
                <a:cxn ang="0">
                  <a:pos x="600" y="199"/>
                </a:cxn>
                <a:cxn ang="0">
                  <a:pos x="556" y="161"/>
                </a:cxn>
                <a:cxn ang="0">
                  <a:pos x="515" y="123"/>
                </a:cxn>
                <a:cxn ang="0">
                  <a:pos x="490" y="96"/>
                </a:cxn>
                <a:cxn ang="0">
                  <a:pos x="470" y="63"/>
                </a:cxn>
                <a:cxn ang="0">
                  <a:pos x="455" y="25"/>
                </a:cxn>
                <a:cxn ang="0">
                  <a:pos x="418" y="2"/>
                </a:cxn>
                <a:cxn ang="0">
                  <a:pos x="360" y="0"/>
                </a:cxn>
                <a:cxn ang="0">
                  <a:pos x="307" y="5"/>
                </a:cxn>
                <a:cxn ang="0">
                  <a:pos x="257" y="13"/>
                </a:cxn>
                <a:cxn ang="0">
                  <a:pos x="213" y="27"/>
                </a:cxn>
                <a:cxn ang="0">
                  <a:pos x="173" y="43"/>
                </a:cxn>
                <a:cxn ang="0">
                  <a:pos x="138" y="65"/>
                </a:cxn>
                <a:cxn ang="0">
                  <a:pos x="106" y="90"/>
                </a:cxn>
                <a:cxn ang="0">
                  <a:pos x="80" y="116"/>
                </a:cxn>
                <a:cxn ang="0">
                  <a:pos x="56" y="146"/>
                </a:cxn>
                <a:cxn ang="0">
                  <a:pos x="37" y="178"/>
                </a:cxn>
                <a:cxn ang="0">
                  <a:pos x="22" y="211"/>
                </a:cxn>
                <a:cxn ang="0">
                  <a:pos x="10" y="246"/>
                </a:cxn>
                <a:cxn ang="0">
                  <a:pos x="3" y="281"/>
                </a:cxn>
                <a:cxn ang="0">
                  <a:pos x="0" y="317"/>
                </a:cxn>
                <a:cxn ang="0">
                  <a:pos x="0" y="354"/>
                </a:cxn>
                <a:cxn ang="0">
                  <a:pos x="3" y="390"/>
                </a:cxn>
                <a:cxn ang="0">
                  <a:pos x="10" y="425"/>
                </a:cxn>
                <a:cxn ang="0">
                  <a:pos x="22" y="460"/>
                </a:cxn>
                <a:cxn ang="0">
                  <a:pos x="35" y="493"/>
                </a:cxn>
                <a:cxn ang="0">
                  <a:pos x="51" y="525"/>
                </a:cxn>
                <a:cxn ang="0">
                  <a:pos x="73" y="553"/>
                </a:cxn>
                <a:cxn ang="0">
                  <a:pos x="96" y="580"/>
                </a:cxn>
                <a:cxn ang="0">
                  <a:pos x="123" y="605"/>
                </a:cxn>
                <a:cxn ang="0">
                  <a:pos x="151" y="625"/>
                </a:cxn>
                <a:cxn ang="0">
                  <a:pos x="184" y="641"/>
                </a:cxn>
                <a:cxn ang="0">
                  <a:pos x="219" y="655"/>
                </a:cxn>
                <a:cxn ang="0">
                  <a:pos x="256" y="663"/>
                </a:cxn>
                <a:cxn ang="0">
                  <a:pos x="297" y="666"/>
                </a:cxn>
                <a:cxn ang="0">
                  <a:pos x="340" y="664"/>
                </a:cxn>
                <a:cxn ang="0">
                  <a:pos x="385" y="656"/>
                </a:cxn>
                <a:cxn ang="0">
                  <a:pos x="433" y="643"/>
                </a:cxn>
                <a:cxn ang="0">
                  <a:pos x="482" y="623"/>
                </a:cxn>
                <a:cxn ang="0">
                  <a:pos x="502" y="613"/>
                </a:cxn>
                <a:cxn ang="0">
                  <a:pos x="533" y="591"/>
                </a:cxn>
                <a:cxn ang="0">
                  <a:pos x="556" y="570"/>
                </a:cxn>
                <a:cxn ang="0">
                  <a:pos x="583" y="540"/>
                </a:cxn>
                <a:cxn ang="0">
                  <a:pos x="601" y="523"/>
                </a:cxn>
                <a:cxn ang="0">
                  <a:pos x="621" y="510"/>
                </a:cxn>
                <a:cxn ang="0">
                  <a:pos x="634" y="507"/>
                </a:cxn>
                <a:cxn ang="0">
                  <a:pos x="658" y="503"/>
                </a:cxn>
                <a:cxn ang="0">
                  <a:pos x="674" y="493"/>
                </a:cxn>
                <a:cxn ang="0">
                  <a:pos x="686" y="473"/>
                </a:cxn>
                <a:cxn ang="0">
                  <a:pos x="694" y="454"/>
                </a:cxn>
                <a:cxn ang="0">
                  <a:pos x="701" y="424"/>
                </a:cxn>
                <a:cxn ang="0">
                  <a:pos x="701" y="384"/>
                </a:cxn>
                <a:cxn ang="0">
                  <a:pos x="694" y="346"/>
                </a:cxn>
                <a:cxn ang="0">
                  <a:pos x="681" y="311"/>
                </a:cxn>
                <a:cxn ang="0">
                  <a:pos x="668" y="283"/>
                </a:cxn>
                <a:cxn ang="0">
                  <a:pos x="643" y="244"/>
                </a:cxn>
              </a:cxnLst>
              <a:rect l="0" t="0" r="r" b="b"/>
              <a:pathLst>
                <a:path w="701" h="666">
                  <a:moveTo>
                    <a:pt x="643" y="244"/>
                  </a:moveTo>
                  <a:lnTo>
                    <a:pt x="629" y="228"/>
                  </a:lnTo>
                  <a:lnTo>
                    <a:pt x="614" y="214"/>
                  </a:lnTo>
                  <a:lnTo>
                    <a:pt x="600" y="199"/>
                  </a:lnTo>
                  <a:lnTo>
                    <a:pt x="585" y="186"/>
                  </a:lnTo>
                  <a:lnTo>
                    <a:pt x="556" y="161"/>
                  </a:lnTo>
                  <a:lnTo>
                    <a:pt x="528" y="136"/>
                  </a:lnTo>
                  <a:lnTo>
                    <a:pt x="515" y="123"/>
                  </a:lnTo>
                  <a:lnTo>
                    <a:pt x="502" y="110"/>
                  </a:lnTo>
                  <a:lnTo>
                    <a:pt x="490" y="96"/>
                  </a:lnTo>
                  <a:lnTo>
                    <a:pt x="480" y="80"/>
                  </a:lnTo>
                  <a:lnTo>
                    <a:pt x="470" y="63"/>
                  </a:lnTo>
                  <a:lnTo>
                    <a:pt x="462" y="45"/>
                  </a:lnTo>
                  <a:lnTo>
                    <a:pt x="455" y="25"/>
                  </a:lnTo>
                  <a:lnTo>
                    <a:pt x="450" y="3"/>
                  </a:lnTo>
                  <a:lnTo>
                    <a:pt x="418" y="2"/>
                  </a:lnTo>
                  <a:lnTo>
                    <a:pt x="389" y="0"/>
                  </a:lnTo>
                  <a:lnTo>
                    <a:pt x="360" y="0"/>
                  </a:lnTo>
                  <a:lnTo>
                    <a:pt x="334" y="2"/>
                  </a:lnTo>
                  <a:lnTo>
                    <a:pt x="307" y="5"/>
                  </a:lnTo>
                  <a:lnTo>
                    <a:pt x="282" y="8"/>
                  </a:lnTo>
                  <a:lnTo>
                    <a:pt x="257" y="13"/>
                  </a:lnTo>
                  <a:lnTo>
                    <a:pt x="236" y="20"/>
                  </a:lnTo>
                  <a:lnTo>
                    <a:pt x="213" y="27"/>
                  </a:lnTo>
                  <a:lnTo>
                    <a:pt x="193" y="35"/>
                  </a:lnTo>
                  <a:lnTo>
                    <a:pt x="173" y="43"/>
                  </a:lnTo>
                  <a:lnTo>
                    <a:pt x="154" y="53"/>
                  </a:lnTo>
                  <a:lnTo>
                    <a:pt x="138" y="65"/>
                  </a:lnTo>
                  <a:lnTo>
                    <a:pt x="121" y="77"/>
                  </a:lnTo>
                  <a:lnTo>
                    <a:pt x="106" y="90"/>
                  </a:lnTo>
                  <a:lnTo>
                    <a:pt x="91" y="103"/>
                  </a:lnTo>
                  <a:lnTo>
                    <a:pt x="80" y="116"/>
                  </a:lnTo>
                  <a:lnTo>
                    <a:pt x="66" y="131"/>
                  </a:lnTo>
                  <a:lnTo>
                    <a:pt x="56" y="146"/>
                  </a:lnTo>
                  <a:lnTo>
                    <a:pt x="46" y="161"/>
                  </a:lnTo>
                  <a:lnTo>
                    <a:pt x="37" y="178"/>
                  </a:lnTo>
                  <a:lnTo>
                    <a:pt x="28" y="194"/>
                  </a:lnTo>
                  <a:lnTo>
                    <a:pt x="22" y="211"/>
                  </a:lnTo>
                  <a:lnTo>
                    <a:pt x="15" y="228"/>
                  </a:lnTo>
                  <a:lnTo>
                    <a:pt x="10" y="246"/>
                  </a:lnTo>
                  <a:lnTo>
                    <a:pt x="7" y="263"/>
                  </a:lnTo>
                  <a:lnTo>
                    <a:pt x="3" y="281"/>
                  </a:lnTo>
                  <a:lnTo>
                    <a:pt x="2" y="299"/>
                  </a:lnTo>
                  <a:lnTo>
                    <a:pt x="0" y="317"/>
                  </a:lnTo>
                  <a:lnTo>
                    <a:pt x="0" y="336"/>
                  </a:lnTo>
                  <a:lnTo>
                    <a:pt x="0" y="354"/>
                  </a:lnTo>
                  <a:lnTo>
                    <a:pt x="2" y="372"/>
                  </a:lnTo>
                  <a:lnTo>
                    <a:pt x="3" y="390"/>
                  </a:lnTo>
                  <a:lnTo>
                    <a:pt x="7" y="407"/>
                  </a:lnTo>
                  <a:lnTo>
                    <a:pt x="10" y="425"/>
                  </a:lnTo>
                  <a:lnTo>
                    <a:pt x="15" y="442"/>
                  </a:lnTo>
                  <a:lnTo>
                    <a:pt x="22" y="460"/>
                  </a:lnTo>
                  <a:lnTo>
                    <a:pt x="28" y="477"/>
                  </a:lnTo>
                  <a:lnTo>
                    <a:pt x="35" y="493"/>
                  </a:lnTo>
                  <a:lnTo>
                    <a:pt x="43" y="508"/>
                  </a:lnTo>
                  <a:lnTo>
                    <a:pt x="51" y="525"/>
                  </a:lnTo>
                  <a:lnTo>
                    <a:pt x="61" y="540"/>
                  </a:lnTo>
                  <a:lnTo>
                    <a:pt x="73" y="553"/>
                  </a:lnTo>
                  <a:lnTo>
                    <a:pt x="83" y="567"/>
                  </a:lnTo>
                  <a:lnTo>
                    <a:pt x="96" y="580"/>
                  </a:lnTo>
                  <a:lnTo>
                    <a:pt x="108" y="593"/>
                  </a:lnTo>
                  <a:lnTo>
                    <a:pt x="123" y="605"/>
                  </a:lnTo>
                  <a:lnTo>
                    <a:pt x="136" y="615"/>
                  </a:lnTo>
                  <a:lnTo>
                    <a:pt x="151" y="625"/>
                  </a:lnTo>
                  <a:lnTo>
                    <a:pt x="168" y="633"/>
                  </a:lnTo>
                  <a:lnTo>
                    <a:pt x="184" y="641"/>
                  </a:lnTo>
                  <a:lnTo>
                    <a:pt x="201" y="648"/>
                  </a:lnTo>
                  <a:lnTo>
                    <a:pt x="219" y="655"/>
                  </a:lnTo>
                  <a:lnTo>
                    <a:pt x="237" y="660"/>
                  </a:lnTo>
                  <a:lnTo>
                    <a:pt x="256" y="663"/>
                  </a:lnTo>
                  <a:lnTo>
                    <a:pt x="276" y="664"/>
                  </a:lnTo>
                  <a:lnTo>
                    <a:pt x="297" y="666"/>
                  </a:lnTo>
                  <a:lnTo>
                    <a:pt x="317" y="666"/>
                  </a:lnTo>
                  <a:lnTo>
                    <a:pt x="340" y="664"/>
                  </a:lnTo>
                  <a:lnTo>
                    <a:pt x="362" y="661"/>
                  </a:lnTo>
                  <a:lnTo>
                    <a:pt x="385" y="656"/>
                  </a:lnTo>
                  <a:lnTo>
                    <a:pt x="409" y="651"/>
                  </a:lnTo>
                  <a:lnTo>
                    <a:pt x="433" y="643"/>
                  </a:lnTo>
                  <a:lnTo>
                    <a:pt x="457" y="635"/>
                  </a:lnTo>
                  <a:lnTo>
                    <a:pt x="482" y="623"/>
                  </a:lnTo>
                  <a:lnTo>
                    <a:pt x="492" y="618"/>
                  </a:lnTo>
                  <a:lnTo>
                    <a:pt x="502" y="613"/>
                  </a:lnTo>
                  <a:lnTo>
                    <a:pt x="518" y="601"/>
                  </a:lnTo>
                  <a:lnTo>
                    <a:pt x="533" y="591"/>
                  </a:lnTo>
                  <a:lnTo>
                    <a:pt x="546" y="580"/>
                  </a:lnTo>
                  <a:lnTo>
                    <a:pt x="556" y="570"/>
                  </a:lnTo>
                  <a:lnTo>
                    <a:pt x="575" y="548"/>
                  </a:lnTo>
                  <a:lnTo>
                    <a:pt x="583" y="540"/>
                  </a:lnTo>
                  <a:lnTo>
                    <a:pt x="593" y="532"/>
                  </a:lnTo>
                  <a:lnTo>
                    <a:pt x="601" y="523"/>
                  </a:lnTo>
                  <a:lnTo>
                    <a:pt x="611" y="517"/>
                  </a:lnTo>
                  <a:lnTo>
                    <a:pt x="621" y="510"/>
                  </a:lnTo>
                  <a:lnTo>
                    <a:pt x="628" y="508"/>
                  </a:lnTo>
                  <a:lnTo>
                    <a:pt x="634" y="507"/>
                  </a:lnTo>
                  <a:lnTo>
                    <a:pt x="649" y="503"/>
                  </a:lnTo>
                  <a:lnTo>
                    <a:pt x="658" y="503"/>
                  </a:lnTo>
                  <a:lnTo>
                    <a:pt x="668" y="502"/>
                  </a:lnTo>
                  <a:lnTo>
                    <a:pt x="674" y="493"/>
                  </a:lnTo>
                  <a:lnTo>
                    <a:pt x="681" y="483"/>
                  </a:lnTo>
                  <a:lnTo>
                    <a:pt x="686" y="473"/>
                  </a:lnTo>
                  <a:lnTo>
                    <a:pt x="689" y="464"/>
                  </a:lnTo>
                  <a:lnTo>
                    <a:pt x="694" y="454"/>
                  </a:lnTo>
                  <a:lnTo>
                    <a:pt x="696" y="444"/>
                  </a:lnTo>
                  <a:lnTo>
                    <a:pt x="701" y="424"/>
                  </a:lnTo>
                  <a:lnTo>
                    <a:pt x="701" y="404"/>
                  </a:lnTo>
                  <a:lnTo>
                    <a:pt x="701" y="384"/>
                  </a:lnTo>
                  <a:lnTo>
                    <a:pt x="698" y="364"/>
                  </a:lnTo>
                  <a:lnTo>
                    <a:pt x="694" y="346"/>
                  </a:lnTo>
                  <a:lnTo>
                    <a:pt x="688" y="327"/>
                  </a:lnTo>
                  <a:lnTo>
                    <a:pt x="681" y="311"/>
                  </a:lnTo>
                  <a:lnTo>
                    <a:pt x="674" y="296"/>
                  </a:lnTo>
                  <a:lnTo>
                    <a:pt x="668" y="283"/>
                  </a:lnTo>
                  <a:lnTo>
                    <a:pt x="654" y="259"/>
                  </a:lnTo>
                  <a:lnTo>
                    <a:pt x="643" y="244"/>
                  </a:lnTo>
                  <a:close/>
                </a:path>
              </a:pathLst>
            </a:custGeom>
            <a:solidFill>
              <a:srgbClr val="BCAF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7716771" y="1716676"/>
              <a:ext cx="665864" cy="612268"/>
            </a:xfrm>
            <a:custGeom>
              <a:avLst/>
              <a:gdLst/>
              <a:ahLst/>
              <a:cxnLst>
                <a:cxn ang="0">
                  <a:pos x="420" y="43"/>
                </a:cxn>
                <a:cxn ang="0">
                  <a:pos x="382" y="231"/>
                </a:cxn>
                <a:cxn ang="0">
                  <a:pos x="380" y="241"/>
                </a:cxn>
                <a:cxn ang="0">
                  <a:pos x="377" y="251"/>
                </a:cxn>
                <a:cxn ang="0">
                  <a:pos x="370" y="269"/>
                </a:cxn>
                <a:cxn ang="0">
                  <a:pos x="362" y="286"/>
                </a:cxn>
                <a:cxn ang="0">
                  <a:pos x="352" y="302"/>
                </a:cxn>
                <a:cxn ang="0">
                  <a:pos x="340" y="317"/>
                </a:cxn>
                <a:cxn ang="0">
                  <a:pos x="329" y="331"/>
                </a:cxn>
                <a:cxn ang="0">
                  <a:pos x="314" y="344"/>
                </a:cxn>
                <a:cxn ang="0">
                  <a:pos x="299" y="354"/>
                </a:cxn>
                <a:cxn ang="0">
                  <a:pos x="284" y="364"/>
                </a:cxn>
                <a:cxn ang="0">
                  <a:pos x="267" y="372"/>
                </a:cxn>
                <a:cxn ang="0">
                  <a:pos x="249" y="377"/>
                </a:cxn>
                <a:cxn ang="0">
                  <a:pos x="231" y="382"/>
                </a:cxn>
                <a:cxn ang="0">
                  <a:pos x="212" y="385"/>
                </a:cxn>
                <a:cxn ang="0">
                  <a:pos x="202" y="385"/>
                </a:cxn>
                <a:cxn ang="0">
                  <a:pos x="194" y="385"/>
                </a:cxn>
                <a:cxn ang="0">
                  <a:pos x="174" y="385"/>
                </a:cxn>
                <a:cxn ang="0">
                  <a:pos x="154" y="382"/>
                </a:cxn>
                <a:cxn ang="0">
                  <a:pos x="144" y="380"/>
                </a:cxn>
                <a:cxn ang="0">
                  <a:pos x="136" y="377"/>
                </a:cxn>
                <a:cxn ang="0">
                  <a:pos x="118" y="370"/>
                </a:cxn>
                <a:cxn ang="0">
                  <a:pos x="99" y="362"/>
                </a:cxn>
                <a:cxn ang="0">
                  <a:pos x="84" y="352"/>
                </a:cxn>
                <a:cxn ang="0">
                  <a:pos x="70" y="341"/>
                </a:cxn>
                <a:cxn ang="0">
                  <a:pos x="55" y="329"/>
                </a:cxn>
                <a:cxn ang="0">
                  <a:pos x="43" y="314"/>
                </a:cxn>
                <a:cxn ang="0">
                  <a:pos x="31" y="299"/>
                </a:cxn>
                <a:cxn ang="0">
                  <a:pos x="23" y="284"/>
                </a:cxn>
                <a:cxn ang="0">
                  <a:pos x="15" y="267"/>
                </a:cxn>
                <a:cxn ang="0">
                  <a:pos x="8" y="249"/>
                </a:cxn>
                <a:cxn ang="0">
                  <a:pos x="3" y="231"/>
                </a:cxn>
                <a:cxn ang="0">
                  <a:pos x="1" y="213"/>
                </a:cxn>
                <a:cxn ang="0">
                  <a:pos x="0" y="203"/>
                </a:cxn>
                <a:cxn ang="0">
                  <a:pos x="0" y="194"/>
                </a:cxn>
                <a:cxn ang="0">
                  <a:pos x="1" y="174"/>
                </a:cxn>
                <a:cxn ang="0">
                  <a:pos x="3" y="155"/>
                </a:cxn>
                <a:cxn ang="0">
                  <a:pos x="6" y="145"/>
                </a:cxn>
                <a:cxn ang="0">
                  <a:pos x="8" y="136"/>
                </a:cxn>
                <a:cxn ang="0">
                  <a:pos x="15" y="118"/>
                </a:cxn>
                <a:cxn ang="0">
                  <a:pos x="23" y="100"/>
                </a:cxn>
                <a:cxn ang="0">
                  <a:pos x="33" y="85"/>
                </a:cxn>
                <a:cxn ang="0">
                  <a:pos x="45" y="70"/>
                </a:cxn>
                <a:cxn ang="0">
                  <a:pos x="58" y="55"/>
                </a:cxn>
                <a:cxn ang="0">
                  <a:pos x="71" y="43"/>
                </a:cxn>
                <a:cxn ang="0">
                  <a:pos x="86" y="32"/>
                </a:cxn>
                <a:cxn ang="0">
                  <a:pos x="103" y="23"/>
                </a:cxn>
                <a:cxn ang="0">
                  <a:pos x="119" y="15"/>
                </a:cxn>
                <a:cxn ang="0">
                  <a:pos x="136" y="8"/>
                </a:cxn>
                <a:cxn ang="0">
                  <a:pos x="154" y="3"/>
                </a:cxn>
                <a:cxn ang="0">
                  <a:pos x="174" y="2"/>
                </a:cxn>
                <a:cxn ang="0">
                  <a:pos x="182" y="0"/>
                </a:cxn>
                <a:cxn ang="0">
                  <a:pos x="192" y="0"/>
                </a:cxn>
                <a:cxn ang="0">
                  <a:pos x="212" y="2"/>
                </a:cxn>
                <a:cxn ang="0">
                  <a:pos x="231" y="3"/>
                </a:cxn>
                <a:cxn ang="0">
                  <a:pos x="420" y="43"/>
                </a:cxn>
              </a:cxnLst>
              <a:rect l="0" t="0" r="r" b="b"/>
              <a:pathLst>
                <a:path w="420" h="385">
                  <a:moveTo>
                    <a:pt x="420" y="43"/>
                  </a:moveTo>
                  <a:lnTo>
                    <a:pt x="382" y="231"/>
                  </a:lnTo>
                  <a:lnTo>
                    <a:pt x="380" y="241"/>
                  </a:lnTo>
                  <a:lnTo>
                    <a:pt x="377" y="251"/>
                  </a:lnTo>
                  <a:lnTo>
                    <a:pt x="370" y="269"/>
                  </a:lnTo>
                  <a:lnTo>
                    <a:pt x="362" y="286"/>
                  </a:lnTo>
                  <a:lnTo>
                    <a:pt x="352" y="302"/>
                  </a:lnTo>
                  <a:lnTo>
                    <a:pt x="340" y="317"/>
                  </a:lnTo>
                  <a:lnTo>
                    <a:pt x="329" y="331"/>
                  </a:lnTo>
                  <a:lnTo>
                    <a:pt x="314" y="344"/>
                  </a:lnTo>
                  <a:lnTo>
                    <a:pt x="299" y="354"/>
                  </a:lnTo>
                  <a:lnTo>
                    <a:pt x="284" y="364"/>
                  </a:lnTo>
                  <a:lnTo>
                    <a:pt x="267" y="372"/>
                  </a:lnTo>
                  <a:lnTo>
                    <a:pt x="249" y="377"/>
                  </a:lnTo>
                  <a:lnTo>
                    <a:pt x="231" y="382"/>
                  </a:lnTo>
                  <a:lnTo>
                    <a:pt x="212" y="385"/>
                  </a:lnTo>
                  <a:lnTo>
                    <a:pt x="202" y="385"/>
                  </a:lnTo>
                  <a:lnTo>
                    <a:pt x="194" y="385"/>
                  </a:lnTo>
                  <a:lnTo>
                    <a:pt x="174" y="385"/>
                  </a:lnTo>
                  <a:lnTo>
                    <a:pt x="154" y="382"/>
                  </a:lnTo>
                  <a:lnTo>
                    <a:pt x="144" y="380"/>
                  </a:lnTo>
                  <a:lnTo>
                    <a:pt x="136" y="377"/>
                  </a:lnTo>
                  <a:lnTo>
                    <a:pt x="118" y="370"/>
                  </a:lnTo>
                  <a:lnTo>
                    <a:pt x="99" y="362"/>
                  </a:lnTo>
                  <a:lnTo>
                    <a:pt x="84" y="352"/>
                  </a:lnTo>
                  <a:lnTo>
                    <a:pt x="70" y="341"/>
                  </a:lnTo>
                  <a:lnTo>
                    <a:pt x="55" y="329"/>
                  </a:lnTo>
                  <a:lnTo>
                    <a:pt x="43" y="314"/>
                  </a:lnTo>
                  <a:lnTo>
                    <a:pt x="31" y="299"/>
                  </a:lnTo>
                  <a:lnTo>
                    <a:pt x="23" y="284"/>
                  </a:lnTo>
                  <a:lnTo>
                    <a:pt x="15" y="267"/>
                  </a:lnTo>
                  <a:lnTo>
                    <a:pt x="8" y="249"/>
                  </a:lnTo>
                  <a:lnTo>
                    <a:pt x="3" y="231"/>
                  </a:lnTo>
                  <a:lnTo>
                    <a:pt x="1" y="213"/>
                  </a:lnTo>
                  <a:lnTo>
                    <a:pt x="0" y="203"/>
                  </a:lnTo>
                  <a:lnTo>
                    <a:pt x="0" y="194"/>
                  </a:lnTo>
                  <a:lnTo>
                    <a:pt x="1" y="174"/>
                  </a:lnTo>
                  <a:lnTo>
                    <a:pt x="3" y="155"/>
                  </a:lnTo>
                  <a:lnTo>
                    <a:pt x="6" y="145"/>
                  </a:lnTo>
                  <a:lnTo>
                    <a:pt x="8" y="136"/>
                  </a:lnTo>
                  <a:lnTo>
                    <a:pt x="15" y="118"/>
                  </a:lnTo>
                  <a:lnTo>
                    <a:pt x="23" y="100"/>
                  </a:lnTo>
                  <a:lnTo>
                    <a:pt x="33" y="85"/>
                  </a:lnTo>
                  <a:lnTo>
                    <a:pt x="45" y="70"/>
                  </a:lnTo>
                  <a:lnTo>
                    <a:pt x="58" y="55"/>
                  </a:lnTo>
                  <a:lnTo>
                    <a:pt x="71" y="43"/>
                  </a:lnTo>
                  <a:lnTo>
                    <a:pt x="86" y="32"/>
                  </a:lnTo>
                  <a:lnTo>
                    <a:pt x="103" y="23"/>
                  </a:lnTo>
                  <a:lnTo>
                    <a:pt x="119" y="15"/>
                  </a:lnTo>
                  <a:lnTo>
                    <a:pt x="136" y="8"/>
                  </a:lnTo>
                  <a:lnTo>
                    <a:pt x="154" y="3"/>
                  </a:lnTo>
                  <a:lnTo>
                    <a:pt x="174" y="2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212" y="2"/>
                  </a:lnTo>
                  <a:lnTo>
                    <a:pt x="231" y="3"/>
                  </a:lnTo>
                  <a:lnTo>
                    <a:pt x="420" y="43"/>
                  </a:lnTo>
                  <a:close/>
                </a:path>
              </a:pathLst>
            </a:custGeom>
            <a:solidFill>
              <a:srgbClr val="1436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4137777" y="5040440"/>
              <a:ext cx="1760020" cy="1478814"/>
            </a:xfrm>
            <a:custGeom>
              <a:avLst/>
              <a:gdLst/>
              <a:ahLst/>
              <a:cxnLst>
                <a:cxn ang="0">
                  <a:pos x="391" y="73"/>
                </a:cxn>
                <a:cxn ang="0">
                  <a:pos x="412" y="61"/>
                </a:cxn>
                <a:cxn ang="0">
                  <a:pos x="454" y="40"/>
                </a:cxn>
                <a:cxn ang="0">
                  <a:pos x="497" y="23"/>
                </a:cxn>
                <a:cxn ang="0">
                  <a:pos x="540" y="12"/>
                </a:cxn>
                <a:cxn ang="0">
                  <a:pos x="585" y="3"/>
                </a:cxn>
                <a:cxn ang="0">
                  <a:pos x="630" y="0"/>
                </a:cxn>
                <a:cxn ang="0">
                  <a:pos x="675" y="0"/>
                </a:cxn>
                <a:cxn ang="0">
                  <a:pos x="720" y="5"/>
                </a:cxn>
                <a:cxn ang="0">
                  <a:pos x="763" y="15"/>
                </a:cxn>
                <a:cxn ang="0">
                  <a:pos x="806" y="28"/>
                </a:cxn>
                <a:cxn ang="0">
                  <a:pos x="847" y="47"/>
                </a:cxn>
                <a:cxn ang="0">
                  <a:pos x="886" y="68"/>
                </a:cxn>
                <a:cxn ang="0">
                  <a:pos x="924" y="93"/>
                </a:cxn>
                <a:cxn ang="0">
                  <a:pos x="959" y="123"/>
                </a:cxn>
                <a:cxn ang="0">
                  <a:pos x="992" y="154"/>
                </a:cxn>
                <a:cxn ang="0">
                  <a:pos x="1007" y="173"/>
                </a:cxn>
                <a:cxn ang="0">
                  <a:pos x="1035" y="213"/>
                </a:cxn>
                <a:cxn ang="0">
                  <a:pos x="1058" y="252"/>
                </a:cxn>
                <a:cxn ang="0">
                  <a:pos x="1077" y="296"/>
                </a:cxn>
                <a:cxn ang="0">
                  <a:pos x="1092" y="339"/>
                </a:cxn>
                <a:cxn ang="0">
                  <a:pos x="1102" y="384"/>
                </a:cxn>
                <a:cxn ang="0">
                  <a:pos x="1108" y="429"/>
                </a:cxn>
                <a:cxn ang="0">
                  <a:pos x="1110" y="473"/>
                </a:cxn>
                <a:cxn ang="0">
                  <a:pos x="1107" y="518"/>
                </a:cxn>
                <a:cxn ang="0">
                  <a:pos x="1098" y="561"/>
                </a:cxn>
                <a:cxn ang="0">
                  <a:pos x="1087" y="605"/>
                </a:cxn>
                <a:cxn ang="0">
                  <a:pos x="1072" y="648"/>
                </a:cxn>
                <a:cxn ang="0">
                  <a:pos x="1052" y="688"/>
                </a:cxn>
                <a:cxn ang="0">
                  <a:pos x="1028" y="726"/>
                </a:cxn>
                <a:cxn ang="0">
                  <a:pos x="1002" y="762"/>
                </a:cxn>
                <a:cxn ang="0">
                  <a:pos x="970" y="796"/>
                </a:cxn>
                <a:cxn ang="0">
                  <a:pos x="944" y="819"/>
                </a:cxn>
                <a:cxn ang="0">
                  <a:pos x="917" y="842"/>
                </a:cxn>
                <a:cxn ang="0">
                  <a:pos x="876" y="867"/>
                </a:cxn>
                <a:cxn ang="0">
                  <a:pos x="834" y="889"/>
                </a:cxn>
                <a:cxn ang="0">
                  <a:pos x="791" y="905"/>
                </a:cxn>
                <a:cxn ang="0">
                  <a:pos x="748" y="918"/>
                </a:cxn>
                <a:cxn ang="0">
                  <a:pos x="703" y="925"/>
                </a:cxn>
                <a:cxn ang="0">
                  <a:pos x="658" y="930"/>
                </a:cxn>
                <a:cxn ang="0">
                  <a:pos x="613" y="928"/>
                </a:cxn>
                <a:cxn ang="0">
                  <a:pos x="568" y="923"/>
                </a:cxn>
                <a:cxn ang="0">
                  <a:pos x="525" y="913"/>
                </a:cxn>
                <a:cxn ang="0">
                  <a:pos x="482" y="900"/>
                </a:cxn>
                <a:cxn ang="0">
                  <a:pos x="441" y="884"/>
                </a:cxn>
                <a:cxn ang="0">
                  <a:pos x="401" y="862"/>
                </a:cxn>
                <a:cxn ang="0">
                  <a:pos x="364" y="835"/>
                </a:cxn>
                <a:cxn ang="0">
                  <a:pos x="329" y="807"/>
                </a:cxn>
                <a:cxn ang="0">
                  <a:pos x="296" y="774"/>
                </a:cxn>
                <a:cxn ang="0">
                  <a:pos x="281" y="756"/>
                </a:cxn>
                <a:cxn ang="0">
                  <a:pos x="253" y="717"/>
                </a:cxn>
              </a:cxnLst>
              <a:rect l="0" t="0" r="r" b="b"/>
              <a:pathLst>
                <a:path w="1110" h="930">
                  <a:moveTo>
                    <a:pt x="0" y="326"/>
                  </a:moveTo>
                  <a:lnTo>
                    <a:pt x="391" y="73"/>
                  </a:lnTo>
                  <a:lnTo>
                    <a:pt x="391" y="75"/>
                  </a:lnTo>
                  <a:lnTo>
                    <a:pt x="412" y="61"/>
                  </a:lnTo>
                  <a:lnTo>
                    <a:pt x="432" y="50"/>
                  </a:lnTo>
                  <a:lnTo>
                    <a:pt x="454" y="40"/>
                  </a:lnTo>
                  <a:lnTo>
                    <a:pt x="475" y="32"/>
                  </a:lnTo>
                  <a:lnTo>
                    <a:pt x="497" y="23"/>
                  </a:lnTo>
                  <a:lnTo>
                    <a:pt x="519" y="17"/>
                  </a:lnTo>
                  <a:lnTo>
                    <a:pt x="540" y="12"/>
                  </a:lnTo>
                  <a:lnTo>
                    <a:pt x="563" y="7"/>
                  </a:lnTo>
                  <a:lnTo>
                    <a:pt x="585" y="3"/>
                  </a:lnTo>
                  <a:lnTo>
                    <a:pt x="608" y="0"/>
                  </a:lnTo>
                  <a:lnTo>
                    <a:pt x="630" y="0"/>
                  </a:lnTo>
                  <a:lnTo>
                    <a:pt x="653" y="0"/>
                  </a:lnTo>
                  <a:lnTo>
                    <a:pt x="675" y="0"/>
                  </a:lnTo>
                  <a:lnTo>
                    <a:pt x="698" y="2"/>
                  </a:lnTo>
                  <a:lnTo>
                    <a:pt x="720" y="5"/>
                  </a:lnTo>
                  <a:lnTo>
                    <a:pt x="741" y="10"/>
                  </a:lnTo>
                  <a:lnTo>
                    <a:pt x="763" y="15"/>
                  </a:lnTo>
                  <a:lnTo>
                    <a:pt x="784" y="22"/>
                  </a:lnTo>
                  <a:lnTo>
                    <a:pt x="806" y="28"/>
                  </a:lnTo>
                  <a:lnTo>
                    <a:pt x="826" y="37"/>
                  </a:lnTo>
                  <a:lnTo>
                    <a:pt x="847" y="47"/>
                  </a:lnTo>
                  <a:lnTo>
                    <a:pt x="867" y="56"/>
                  </a:lnTo>
                  <a:lnTo>
                    <a:pt x="886" y="68"/>
                  </a:lnTo>
                  <a:lnTo>
                    <a:pt x="906" y="80"/>
                  </a:lnTo>
                  <a:lnTo>
                    <a:pt x="924" y="93"/>
                  </a:lnTo>
                  <a:lnTo>
                    <a:pt x="942" y="106"/>
                  </a:lnTo>
                  <a:lnTo>
                    <a:pt x="959" y="123"/>
                  </a:lnTo>
                  <a:lnTo>
                    <a:pt x="975" y="138"/>
                  </a:lnTo>
                  <a:lnTo>
                    <a:pt x="992" y="154"/>
                  </a:lnTo>
                  <a:lnTo>
                    <a:pt x="999" y="164"/>
                  </a:lnTo>
                  <a:lnTo>
                    <a:pt x="1007" y="173"/>
                  </a:lnTo>
                  <a:lnTo>
                    <a:pt x="1020" y="193"/>
                  </a:lnTo>
                  <a:lnTo>
                    <a:pt x="1035" y="213"/>
                  </a:lnTo>
                  <a:lnTo>
                    <a:pt x="1047" y="233"/>
                  </a:lnTo>
                  <a:lnTo>
                    <a:pt x="1058" y="252"/>
                  </a:lnTo>
                  <a:lnTo>
                    <a:pt x="1068" y="274"/>
                  </a:lnTo>
                  <a:lnTo>
                    <a:pt x="1077" y="296"/>
                  </a:lnTo>
                  <a:lnTo>
                    <a:pt x="1085" y="317"/>
                  </a:lnTo>
                  <a:lnTo>
                    <a:pt x="1092" y="339"/>
                  </a:lnTo>
                  <a:lnTo>
                    <a:pt x="1098" y="362"/>
                  </a:lnTo>
                  <a:lnTo>
                    <a:pt x="1102" y="384"/>
                  </a:lnTo>
                  <a:lnTo>
                    <a:pt x="1105" y="405"/>
                  </a:lnTo>
                  <a:lnTo>
                    <a:pt x="1108" y="429"/>
                  </a:lnTo>
                  <a:lnTo>
                    <a:pt x="1108" y="450"/>
                  </a:lnTo>
                  <a:lnTo>
                    <a:pt x="1110" y="473"/>
                  </a:lnTo>
                  <a:lnTo>
                    <a:pt x="1108" y="495"/>
                  </a:lnTo>
                  <a:lnTo>
                    <a:pt x="1107" y="518"/>
                  </a:lnTo>
                  <a:lnTo>
                    <a:pt x="1103" y="540"/>
                  </a:lnTo>
                  <a:lnTo>
                    <a:pt x="1098" y="561"/>
                  </a:lnTo>
                  <a:lnTo>
                    <a:pt x="1093" y="583"/>
                  </a:lnTo>
                  <a:lnTo>
                    <a:pt x="1087" y="605"/>
                  </a:lnTo>
                  <a:lnTo>
                    <a:pt x="1080" y="626"/>
                  </a:lnTo>
                  <a:lnTo>
                    <a:pt x="1072" y="648"/>
                  </a:lnTo>
                  <a:lnTo>
                    <a:pt x="1063" y="668"/>
                  </a:lnTo>
                  <a:lnTo>
                    <a:pt x="1052" y="688"/>
                  </a:lnTo>
                  <a:lnTo>
                    <a:pt x="1042" y="708"/>
                  </a:lnTo>
                  <a:lnTo>
                    <a:pt x="1028" y="726"/>
                  </a:lnTo>
                  <a:lnTo>
                    <a:pt x="1015" y="744"/>
                  </a:lnTo>
                  <a:lnTo>
                    <a:pt x="1002" y="762"/>
                  </a:lnTo>
                  <a:lnTo>
                    <a:pt x="987" y="779"/>
                  </a:lnTo>
                  <a:lnTo>
                    <a:pt x="970" y="796"/>
                  </a:lnTo>
                  <a:lnTo>
                    <a:pt x="954" y="812"/>
                  </a:lnTo>
                  <a:lnTo>
                    <a:pt x="944" y="819"/>
                  </a:lnTo>
                  <a:lnTo>
                    <a:pt x="935" y="827"/>
                  </a:lnTo>
                  <a:lnTo>
                    <a:pt x="917" y="842"/>
                  </a:lnTo>
                  <a:lnTo>
                    <a:pt x="897" y="855"/>
                  </a:lnTo>
                  <a:lnTo>
                    <a:pt x="876" y="867"/>
                  </a:lnTo>
                  <a:lnTo>
                    <a:pt x="856" y="879"/>
                  </a:lnTo>
                  <a:lnTo>
                    <a:pt x="834" y="889"/>
                  </a:lnTo>
                  <a:lnTo>
                    <a:pt x="813" y="899"/>
                  </a:lnTo>
                  <a:lnTo>
                    <a:pt x="791" y="905"/>
                  </a:lnTo>
                  <a:lnTo>
                    <a:pt x="769" y="912"/>
                  </a:lnTo>
                  <a:lnTo>
                    <a:pt x="748" y="918"/>
                  </a:lnTo>
                  <a:lnTo>
                    <a:pt x="725" y="922"/>
                  </a:lnTo>
                  <a:lnTo>
                    <a:pt x="703" y="925"/>
                  </a:lnTo>
                  <a:lnTo>
                    <a:pt x="680" y="928"/>
                  </a:lnTo>
                  <a:lnTo>
                    <a:pt x="658" y="930"/>
                  </a:lnTo>
                  <a:lnTo>
                    <a:pt x="635" y="930"/>
                  </a:lnTo>
                  <a:lnTo>
                    <a:pt x="613" y="928"/>
                  </a:lnTo>
                  <a:lnTo>
                    <a:pt x="590" y="927"/>
                  </a:lnTo>
                  <a:lnTo>
                    <a:pt x="568" y="923"/>
                  </a:lnTo>
                  <a:lnTo>
                    <a:pt x="547" y="918"/>
                  </a:lnTo>
                  <a:lnTo>
                    <a:pt x="525" y="913"/>
                  </a:lnTo>
                  <a:lnTo>
                    <a:pt x="504" y="908"/>
                  </a:lnTo>
                  <a:lnTo>
                    <a:pt x="482" y="900"/>
                  </a:lnTo>
                  <a:lnTo>
                    <a:pt x="462" y="892"/>
                  </a:lnTo>
                  <a:lnTo>
                    <a:pt x="441" y="884"/>
                  </a:lnTo>
                  <a:lnTo>
                    <a:pt x="421" y="872"/>
                  </a:lnTo>
                  <a:lnTo>
                    <a:pt x="401" y="862"/>
                  </a:lnTo>
                  <a:lnTo>
                    <a:pt x="382" y="849"/>
                  </a:lnTo>
                  <a:lnTo>
                    <a:pt x="364" y="835"/>
                  </a:lnTo>
                  <a:lnTo>
                    <a:pt x="346" y="822"/>
                  </a:lnTo>
                  <a:lnTo>
                    <a:pt x="329" y="807"/>
                  </a:lnTo>
                  <a:lnTo>
                    <a:pt x="313" y="791"/>
                  </a:lnTo>
                  <a:lnTo>
                    <a:pt x="296" y="774"/>
                  </a:lnTo>
                  <a:lnTo>
                    <a:pt x="289" y="764"/>
                  </a:lnTo>
                  <a:lnTo>
                    <a:pt x="281" y="756"/>
                  </a:lnTo>
                  <a:lnTo>
                    <a:pt x="266" y="737"/>
                  </a:lnTo>
                  <a:lnTo>
                    <a:pt x="253" y="717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rgbClr val="6387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15" name="Freeform 17"/>
            <p:cNvSpPr>
              <a:spLocks noEditPoints="1"/>
            </p:cNvSpPr>
            <p:nvPr userDrawn="1"/>
          </p:nvSpPr>
          <p:spPr bwMode="auto">
            <a:xfrm>
              <a:off x="4130779" y="5039579"/>
              <a:ext cx="1766713" cy="1482161"/>
            </a:xfrm>
            <a:custGeom>
              <a:avLst/>
              <a:gdLst/>
              <a:ahLst/>
              <a:cxnLst>
                <a:cxn ang="0">
                  <a:pos x="294" y="769"/>
                </a:cxn>
                <a:cxn ang="0">
                  <a:pos x="354" y="827"/>
                </a:cxn>
                <a:cxn ang="0">
                  <a:pos x="422" y="872"/>
                </a:cxn>
                <a:cxn ang="0">
                  <a:pos x="496" y="905"/>
                </a:cxn>
                <a:cxn ang="0">
                  <a:pos x="593" y="927"/>
                </a:cxn>
                <a:cxn ang="0">
                  <a:pos x="674" y="929"/>
                </a:cxn>
                <a:cxn ang="0">
                  <a:pos x="754" y="917"/>
                </a:cxn>
                <a:cxn ang="0">
                  <a:pos x="833" y="891"/>
                </a:cxn>
                <a:cxn ang="0">
                  <a:pos x="897" y="856"/>
                </a:cxn>
                <a:cxn ang="0">
                  <a:pos x="963" y="803"/>
                </a:cxn>
                <a:cxn ang="0">
                  <a:pos x="1018" y="741"/>
                </a:cxn>
                <a:cxn ang="0">
                  <a:pos x="1061" y="671"/>
                </a:cxn>
                <a:cxn ang="0">
                  <a:pos x="1089" y="597"/>
                </a:cxn>
                <a:cxn ang="0">
                  <a:pos x="1108" y="499"/>
                </a:cxn>
                <a:cxn ang="0">
                  <a:pos x="1106" y="417"/>
                </a:cxn>
                <a:cxn ang="0">
                  <a:pos x="1089" y="337"/>
                </a:cxn>
                <a:cxn ang="0">
                  <a:pos x="1053" y="246"/>
                </a:cxn>
                <a:cxn ang="0">
                  <a:pos x="1010" y="180"/>
                </a:cxn>
                <a:cxn ang="0">
                  <a:pos x="951" y="118"/>
                </a:cxn>
                <a:cxn ang="0">
                  <a:pos x="885" y="70"/>
                </a:cxn>
                <a:cxn ang="0">
                  <a:pos x="814" y="35"/>
                </a:cxn>
                <a:cxn ang="0">
                  <a:pos x="735" y="12"/>
                </a:cxn>
                <a:cxn ang="0">
                  <a:pos x="636" y="4"/>
                </a:cxn>
                <a:cxn ang="0">
                  <a:pos x="556" y="12"/>
                </a:cxn>
                <a:cxn ang="0">
                  <a:pos x="476" y="35"/>
                </a:cxn>
                <a:cxn ang="0">
                  <a:pos x="408" y="68"/>
                </a:cxn>
                <a:cxn ang="0">
                  <a:pos x="256" y="718"/>
                </a:cxn>
                <a:cxn ang="0">
                  <a:pos x="3" y="329"/>
                </a:cxn>
                <a:cxn ang="0">
                  <a:pos x="392" y="73"/>
                </a:cxn>
                <a:cxn ang="0">
                  <a:pos x="455" y="40"/>
                </a:cxn>
                <a:cxn ang="0">
                  <a:pos x="535" y="12"/>
                </a:cxn>
                <a:cxn ang="0">
                  <a:pos x="616" y="0"/>
                </a:cxn>
                <a:cxn ang="0">
                  <a:pos x="697" y="2"/>
                </a:cxn>
                <a:cxn ang="0">
                  <a:pos x="775" y="19"/>
                </a:cxn>
                <a:cxn ang="0">
                  <a:pos x="870" y="57"/>
                </a:cxn>
                <a:cxn ang="0">
                  <a:pos x="938" y="103"/>
                </a:cxn>
                <a:cxn ang="0">
                  <a:pos x="998" y="161"/>
                </a:cxn>
                <a:cxn ang="0">
                  <a:pos x="1046" y="228"/>
                </a:cxn>
                <a:cxn ang="0">
                  <a:pos x="1079" y="296"/>
                </a:cxn>
                <a:cxn ang="0">
                  <a:pos x="1103" y="376"/>
                </a:cxn>
                <a:cxn ang="0">
                  <a:pos x="1112" y="457"/>
                </a:cxn>
                <a:cxn ang="0">
                  <a:pos x="1103" y="558"/>
                </a:cxn>
                <a:cxn ang="0">
                  <a:pos x="1079" y="636"/>
                </a:cxn>
                <a:cxn ang="0">
                  <a:pos x="1033" y="726"/>
                </a:cxn>
                <a:cxn ang="0">
                  <a:pos x="981" y="791"/>
                </a:cxn>
                <a:cxn ang="0">
                  <a:pos x="917" y="846"/>
                </a:cxn>
                <a:cxn ang="0">
                  <a:pos x="815" y="901"/>
                </a:cxn>
                <a:cxn ang="0">
                  <a:pos x="735" y="925"/>
                </a:cxn>
                <a:cxn ang="0">
                  <a:pos x="654" y="934"/>
                </a:cxn>
                <a:cxn ang="0">
                  <a:pos x="573" y="927"/>
                </a:cxn>
                <a:cxn ang="0">
                  <a:pos x="495" y="909"/>
                </a:cxn>
                <a:cxn ang="0">
                  <a:pos x="402" y="866"/>
                </a:cxn>
                <a:cxn ang="0">
                  <a:pos x="335" y="816"/>
                </a:cxn>
                <a:cxn ang="0">
                  <a:pos x="279" y="756"/>
                </a:cxn>
              </a:cxnLst>
              <a:rect l="0" t="0" r="r" b="b"/>
              <a:pathLst>
                <a:path w="1112" h="934">
                  <a:moveTo>
                    <a:pt x="256" y="718"/>
                  </a:moveTo>
                  <a:lnTo>
                    <a:pt x="269" y="736"/>
                  </a:lnTo>
                  <a:lnTo>
                    <a:pt x="280" y="753"/>
                  </a:lnTo>
                  <a:lnTo>
                    <a:pt x="294" y="769"/>
                  </a:lnTo>
                  <a:lnTo>
                    <a:pt x="309" y="784"/>
                  </a:lnTo>
                  <a:lnTo>
                    <a:pt x="324" y="799"/>
                  </a:lnTo>
                  <a:lnTo>
                    <a:pt x="339" y="814"/>
                  </a:lnTo>
                  <a:lnTo>
                    <a:pt x="354" y="827"/>
                  </a:lnTo>
                  <a:lnTo>
                    <a:pt x="370" y="839"/>
                  </a:lnTo>
                  <a:lnTo>
                    <a:pt x="387" y="851"/>
                  </a:lnTo>
                  <a:lnTo>
                    <a:pt x="405" y="862"/>
                  </a:lnTo>
                  <a:lnTo>
                    <a:pt x="422" y="872"/>
                  </a:lnTo>
                  <a:lnTo>
                    <a:pt x="440" y="882"/>
                  </a:lnTo>
                  <a:lnTo>
                    <a:pt x="458" y="891"/>
                  </a:lnTo>
                  <a:lnTo>
                    <a:pt x="476" y="897"/>
                  </a:lnTo>
                  <a:lnTo>
                    <a:pt x="496" y="905"/>
                  </a:lnTo>
                  <a:lnTo>
                    <a:pt x="515" y="910"/>
                  </a:lnTo>
                  <a:lnTo>
                    <a:pt x="535" y="915"/>
                  </a:lnTo>
                  <a:lnTo>
                    <a:pt x="554" y="920"/>
                  </a:lnTo>
                  <a:lnTo>
                    <a:pt x="593" y="927"/>
                  </a:lnTo>
                  <a:lnTo>
                    <a:pt x="614" y="929"/>
                  </a:lnTo>
                  <a:lnTo>
                    <a:pt x="634" y="929"/>
                  </a:lnTo>
                  <a:lnTo>
                    <a:pt x="654" y="929"/>
                  </a:lnTo>
                  <a:lnTo>
                    <a:pt x="674" y="929"/>
                  </a:lnTo>
                  <a:lnTo>
                    <a:pt x="694" y="927"/>
                  </a:lnTo>
                  <a:lnTo>
                    <a:pt x="714" y="924"/>
                  </a:lnTo>
                  <a:lnTo>
                    <a:pt x="734" y="920"/>
                  </a:lnTo>
                  <a:lnTo>
                    <a:pt x="754" y="917"/>
                  </a:lnTo>
                  <a:lnTo>
                    <a:pt x="774" y="910"/>
                  </a:lnTo>
                  <a:lnTo>
                    <a:pt x="794" y="905"/>
                  </a:lnTo>
                  <a:lnTo>
                    <a:pt x="814" y="897"/>
                  </a:lnTo>
                  <a:lnTo>
                    <a:pt x="833" y="891"/>
                  </a:lnTo>
                  <a:lnTo>
                    <a:pt x="848" y="882"/>
                  </a:lnTo>
                  <a:lnTo>
                    <a:pt x="865" y="874"/>
                  </a:lnTo>
                  <a:lnTo>
                    <a:pt x="882" y="866"/>
                  </a:lnTo>
                  <a:lnTo>
                    <a:pt x="897" y="856"/>
                  </a:lnTo>
                  <a:lnTo>
                    <a:pt x="915" y="842"/>
                  </a:lnTo>
                  <a:lnTo>
                    <a:pt x="931" y="831"/>
                  </a:lnTo>
                  <a:lnTo>
                    <a:pt x="948" y="817"/>
                  </a:lnTo>
                  <a:lnTo>
                    <a:pt x="963" y="803"/>
                  </a:lnTo>
                  <a:lnTo>
                    <a:pt x="978" y="788"/>
                  </a:lnTo>
                  <a:lnTo>
                    <a:pt x="993" y="773"/>
                  </a:lnTo>
                  <a:lnTo>
                    <a:pt x="1006" y="758"/>
                  </a:lnTo>
                  <a:lnTo>
                    <a:pt x="1018" y="741"/>
                  </a:lnTo>
                  <a:lnTo>
                    <a:pt x="1029" y="724"/>
                  </a:lnTo>
                  <a:lnTo>
                    <a:pt x="1041" y="708"/>
                  </a:lnTo>
                  <a:lnTo>
                    <a:pt x="1051" y="690"/>
                  </a:lnTo>
                  <a:lnTo>
                    <a:pt x="1061" y="671"/>
                  </a:lnTo>
                  <a:lnTo>
                    <a:pt x="1069" y="653"/>
                  </a:lnTo>
                  <a:lnTo>
                    <a:pt x="1076" y="635"/>
                  </a:lnTo>
                  <a:lnTo>
                    <a:pt x="1084" y="617"/>
                  </a:lnTo>
                  <a:lnTo>
                    <a:pt x="1089" y="597"/>
                  </a:lnTo>
                  <a:lnTo>
                    <a:pt x="1094" y="577"/>
                  </a:lnTo>
                  <a:lnTo>
                    <a:pt x="1099" y="558"/>
                  </a:lnTo>
                  <a:lnTo>
                    <a:pt x="1106" y="519"/>
                  </a:lnTo>
                  <a:lnTo>
                    <a:pt x="1108" y="499"/>
                  </a:lnTo>
                  <a:lnTo>
                    <a:pt x="1108" y="479"/>
                  </a:lnTo>
                  <a:lnTo>
                    <a:pt x="1108" y="457"/>
                  </a:lnTo>
                  <a:lnTo>
                    <a:pt x="1108" y="437"/>
                  </a:lnTo>
                  <a:lnTo>
                    <a:pt x="1106" y="417"/>
                  </a:lnTo>
                  <a:lnTo>
                    <a:pt x="1103" y="397"/>
                  </a:lnTo>
                  <a:lnTo>
                    <a:pt x="1099" y="377"/>
                  </a:lnTo>
                  <a:lnTo>
                    <a:pt x="1096" y="357"/>
                  </a:lnTo>
                  <a:lnTo>
                    <a:pt x="1089" y="337"/>
                  </a:lnTo>
                  <a:lnTo>
                    <a:pt x="1084" y="318"/>
                  </a:lnTo>
                  <a:lnTo>
                    <a:pt x="1076" y="298"/>
                  </a:lnTo>
                  <a:lnTo>
                    <a:pt x="1069" y="279"/>
                  </a:lnTo>
                  <a:lnTo>
                    <a:pt x="1053" y="246"/>
                  </a:lnTo>
                  <a:lnTo>
                    <a:pt x="1043" y="231"/>
                  </a:lnTo>
                  <a:lnTo>
                    <a:pt x="1034" y="215"/>
                  </a:lnTo>
                  <a:lnTo>
                    <a:pt x="1021" y="196"/>
                  </a:lnTo>
                  <a:lnTo>
                    <a:pt x="1010" y="180"/>
                  </a:lnTo>
                  <a:lnTo>
                    <a:pt x="996" y="163"/>
                  </a:lnTo>
                  <a:lnTo>
                    <a:pt x="981" y="148"/>
                  </a:lnTo>
                  <a:lnTo>
                    <a:pt x="966" y="133"/>
                  </a:lnTo>
                  <a:lnTo>
                    <a:pt x="951" y="118"/>
                  </a:lnTo>
                  <a:lnTo>
                    <a:pt x="936" y="105"/>
                  </a:lnTo>
                  <a:lnTo>
                    <a:pt x="920" y="93"/>
                  </a:lnTo>
                  <a:lnTo>
                    <a:pt x="903" y="82"/>
                  </a:lnTo>
                  <a:lnTo>
                    <a:pt x="885" y="70"/>
                  </a:lnTo>
                  <a:lnTo>
                    <a:pt x="868" y="60"/>
                  </a:lnTo>
                  <a:lnTo>
                    <a:pt x="850" y="52"/>
                  </a:lnTo>
                  <a:lnTo>
                    <a:pt x="832" y="42"/>
                  </a:lnTo>
                  <a:lnTo>
                    <a:pt x="814" y="35"/>
                  </a:lnTo>
                  <a:lnTo>
                    <a:pt x="794" y="29"/>
                  </a:lnTo>
                  <a:lnTo>
                    <a:pt x="775" y="22"/>
                  </a:lnTo>
                  <a:lnTo>
                    <a:pt x="755" y="17"/>
                  </a:lnTo>
                  <a:lnTo>
                    <a:pt x="735" y="12"/>
                  </a:lnTo>
                  <a:lnTo>
                    <a:pt x="696" y="5"/>
                  </a:lnTo>
                  <a:lnTo>
                    <a:pt x="676" y="4"/>
                  </a:lnTo>
                  <a:lnTo>
                    <a:pt x="656" y="4"/>
                  </a:lnTo>
                  <a:lnTo>
                    <a:pt x="636" y="4"/>
                  </a:lnTo>
                  <a:lnTo>
                    <a:pt x="616" y="4"/>
                  </a:lnTo>
                  <a:lnTo>
                    <a:pt x="596" y="5"/>
                  </a:lnTo>
                  <a:lnTo>
                    <a:pt x="576" y="9"/>
                  </a:lnTo>
                  <a:lnTo>
                    <a:pt x="556" y="12"/>
                  </a:lnTo>
                  <a:lnTo>
                    <a:pt x="536" y="17"/>
                  </a:lnTo>
                  <a:lnTo>
                    <a:pt x="516" y="22"/>
                  </a:lnTo>
                  <a:lnTo>
                    <a:pt x="496" y="27"/>
                  </a:lnTo>
                  <a:lnTo>
                    <a:pt x="476" y="35"/>
                  </a:lnTo>
                  <a:lnTo>
                    <a:pt x="456" y="44"/>
                  </a:lnTo>
                  <a:lnTo>
                    <a:pt x="440" y="50"/>
                  </a:lnTo>
                  <a:lnTo>
                    <a:pt x="425" y="58"/>
                  </a:lnTo>
                  <a:lnTo>
                    <a:pt x="408" y="68"/>
                  </a:lnTo>
                  <a:lnTo>
                    <a:pt x="393" y="78"/>
                  </a:lnTo>
                  <a:lnTo>
                    <a:pt x="392" y="78"/>
                  </a:lnTo>
                  <a:lnTo>
                    <a:pt x="5" y="329"/>
                  </a:lnTo>
                  <a:lnTo>
                    <a:pt x="256" y="718"/>
                  </a:lnTo>
                  <a:close/>
                  <a:moveTo>
                    <a:pt x="252" y="719"/>
                  </a:moveTo>
                  <a:lnTo>
                    <a:pt x="0" y="329"/>
                  </a:lnTo>
                  <a:lnTo>
                    <a:pt x="1" y="328"/>
                  </a:lnTo>
                  <a:lnTo>
                    <a:pt x="3" y="329"/>
                  </a:lnTo>
                  <a:lnTo>
                    <a:pt x="1" y="328"/>
                  </a:lnTo>
                  <a:lnTo>
                    <a:pt x="0" y="329"/>
                  </a:lnTo>
                  <a:lnTo>
                    <a:pt x="0" y="328"/>
                  </a:lnTo>
                  <a:lnTo>
                    <a:pt x="392" y="73"/>
                  </a:lnTo>
                  <a:lnTo>
                    <a:pt x="408" y="63"/>
                  </a:lnTo>
                  <a:lnTo>
                    <a:pt x="423" y="55"/>
                  </a:lnTo>
                  <a:lnTo>
                    <a:pt x="440" y="47"/>
                  </a:lnTo>
                  <a:lnTo>
                    <a:pt x="455" y="40"/>
                  </a:lnTo>
                  <a:lnTo>
                    <a:pt x="475" y="32"/>
                  </a:lnTo>
                  <a:lnTo>
                    <a:pt x="495" y="24"/>
                  </a:lnTo>
                  <a:lnTo>
                    <a:pt x="515" y="19"/>
                  </a:lnTo>
                  <a:lnTo>
                    <a:pt x="535" y="12"/>
                  </a:lnTo>
                  <a:lnTo>
                    <a:pt x="554" y="9"/>
                  </a:lnTo>
                  <a:lnTo>
                    <a:pt x="574" y="5"/>
                  </a:lnTo>
                  <a:lnTo>
                    <a:pt x="596" y="2"/>
                  </a:lnTo>
                  <a:lnTo>
                    <a:pt x="616" y="0"/>
                  </a:lnTo>
                  <a:lnTo>
                    <a:pt x="636" y="0"/>
                  </a:lnTo>
                  <a:lnTo>
                    <a:pt x="656" y="0"/>
                  </a:lnTo>
                  <a:lnTo>
                    <a:pt x="677" y="0"/>
                  </a:lnTo>
                  <a:lnTo>
                    <a:pt x="697" y="2"/>
                  </a:lnTo>
                  <a:lnTo>
                    <a:pt x="717" y="5"/>
                  </a:lnTo>
                  <a:lnTo>
                    <a:pt x="737" y="9"/>
                  </a:lnTo>
                  <a:lnTo>
                    <a:pt x="757" y="14"/>
                  </a:lnTo>
                  <a:lnTo>
                    <a:pt x="775" y="19"/>
                  </a:lnTo>
                  <a:lnTo>
                    <a:pt x="795" y="25"/>
                  </a:lnTo>
                  <a:lnTo>
                    <a:pt x="815" y="32"/>
                  </a:lnTo>
                  <a:lnTo>
                    <a:pt x="852" y="49"/>
                  </a:lnTo>
                  <a:lnTo>
                    <a:pt x="870" y="57"/>
                  </a:lnTo>
                  <a:lnTo>
                    <a:pt x="888" y="67"/>
                  </a:lnTo>
                  <a:lnTo>
                    <a:pt x="905" y="78"/>
                  </a:lnTo>
                  <a:lnTo>
                    <a:pt x="921" y="90"/>
                  </a:lnTo>
                  <a:lnTo>
                    <a:pt x="938" y="103"/>
                  </a:lnTo>
                  <a:lnTo>
                    <a:pt x="955" y="117"/>
                  </a:lnTo>
                  <a:lnTo>
                    <a:pt x="970" y="130"/>
                  </a:lnTo>
                  <a:lnTo>
                    <a:pt x="985" y="145"/>
                  </a:lnTo>
                  <a:lnTo>
                    <a:pt x="998" y="161"/>
                  </a:lnTo>
                  <a:lnTo>
                    <a:pt x="1011" y="178"/>
                  </a:lnTo>
                  <a:lnTo>
                    <a:pt x="1024" y="195"/>
                  </a:lnTo>
                  <a:lnTo>
                    <a:pt x="1036" y="213"/>
                  </a:lnTo>
                  <a:lnTo>
                    <a:pt x="1046" y="228"/>
                  </a:lnTo>
                  <a:lnTo>
                    <a:pt x="1056" y="244"/>
                  </a:lnTo>
                  <a:lnTo>
                    <a:pt x="1064" y="261"/>
                  </a:lnTo>
                  <a:lnTo>
                    <a:pt x="1073" y="278"/>
                  </a:lnTo>
                  <a:lnTo>
                    <a:pt x="1079" y="296"/>
                  </a:lnTo>
                  <a:lnTo>
                    <a:pt x="1088" y="316"/>
                  </a:lnTo>
                  <a:lnTo>
                    <a:pt x="1094" y="336"/>
                  </a:lnTo>
                  <a:lnTo>
                    <a:pt x="1099" y="356"/>
                  </a:lnTo>
                  <a:lnTo>
                    <a:pt x="1103" y="376"/>
                  </a:lnTo>
                  <a:lnTo>
                    <a:pt x="1108" y="397"/>
                  </a:lnTo>
                  <a:lnTo>
                    <a:pt x="1109" y="417"/>
                  </a:lnTo>
                  <a:lnTo>
                    <a:pt x="1111" y="437"/>
                  </a:lnTo>
                  <a:lnTo>
                    <a:pt x="1112" y="457"/>
                  </a:lnTo>
                  <a:lnTo>
                    <a:pt x="1112" y="479"/>
                  </a:lnTo>
                  <a:lnTo>
                    <a:pt x="1111" y="499"/>
                  </a:lnTo>
                  <a:lnTo>
                    <a:pt x="1109" y="519"/>
                  </a:lnTo>
                  <a:lnTo>
                    <a:pt x="1103" y="558"/>
                  </a:lnTo>
                  <a:lnTo>
                    <a:pt x="1098" y="578"/>
                  </a:lnTo>
                  <a:lnTo>
                    <a:pt x="1093" y="598"/>
                  </a:lnTo>
                  <a:lnTo>
                    <a:pt x="1088" y="617"/>
                  </a:lnTo>
                  <a:lnTo>
                    <a:pt x="1079" y="636"/>
                  </a:lnTo>
                  <a:lnTo>
                    <a:pt x="1064" y="673"/>
                  </a:lnTo>
                  <a:lnTo>
                    <a:pt x="1054" y="691"/>
                  </a:lnTo>
                  <a:lnTo>
                    <a:pt x="1044" y="710"/>
                  </a:lnTo>
                  <a:lnTo>
                    <a:pt x="1033" y="726"/>
                  </a:lnTo>
                  <a:lnTo>
                    <a:pt x="1021" y="743"/>
                  </a:lnTo>
                  <a:lnTo>
                    <a:pt x="1008" y="759"/>
                  </a:lnTo>
                  <a:lnTo>
                    <a:pt x="995" y="776"/>
                  </a:lnTo>
                  <a:lnTo>
                    <a:pt x="981" y="791"/>
                  </a:lnTo>
                  <a:lnTo>
                    <a:pt x="966" y="806"/>
                  </a:lnTo>
                  <a:lnTo>
                    <a:pt x="950" y="819"/>
                  </a:lnTo>
                  <a:lnTo>
                    <a:pt x="933" y="834"/>
                  </a:lnTo>
                  <a:lnTo>
                    <a:pt x="917" y="846"/>
                  </a:lnTo>
                  <a:lnTo>
                    <a:pt x="898" y="859"/>
                  </a:lnTo>
                  <a:lnTo>
                    <a:pt x="867" y="877"/>
                  </a:lnTo>
                  <a:lnTo>
                    <a:pt x="835" y="894"/>
                  </a:lnTo>
                  <a:lnTo>
                    <a:pt x="815" y="901"/>
                  </a:lnTo>
                  <a:lnTo>
                    <a:pt x="795" y="909"/>
                  </a:lnTo>
                  <a:lnTo>
                    <a:pt x="775" y="915"/>
                  </a:lnTo>
                  <a:lnTo>
                    <a:pt x="755" y="920"/>
                  </a:lnTo>
                  <a:lnTo>
                    <a:pt x="735" y="925"/>
                  </a:lnTo>
                  <a:lnTo>
                    <a:pt x="716" y="929"/>
                  </a:lnTo>
                  <a:lnTo>
                    <a:pt x="694" y="930"/>
                  </a:lnTo>
                  <a:lnTo>
                    <a:pt x="674" y="932"/>
                  </a:lnTo>
                  <a:lnTo>
                    <a:pt x="654" y="934"/>
                  </a:lnTo>
                  <a:lnTo>
                    <a:pt x="634" y="934"/>
                  </a:lnTo>
                  <a:lnTo>
                    <a:pt x="613" y="932"/>
                  </a:lnTo>
                  <a:lnTo>
                    <a:pt x="593" y="930"/>
                  </a:lnTo>
                  <a:lnTo>
                    <a:pt x="573" y="927"/>
                  </a:lnTo>
                  <a:lnTo>
                    <a:pt x="553" y="924"/>
                  </a:lnTo>
                  <a:lnTo>
                    <a:pt x="533" y="920"/>
                  </a:lnTo>
                  <a:lnTo>
                    <a:pt x="513" y="914"/>
                  </a:lnTo>
                  <a:lnTo>
                    <a:pt x="495" y="909"/>
                  </a:lnTo>
                  <a:lnTo>
                    <a:pt x="475" y="902"/>
                  </a:lnTo>
                  <a:lnTo>
                    <a:pt x="438" y="886"/>
                  </a:lnTo>
                  <a:lnTo>
                    <a:pt x="420" y="876"/>
                  </a:lnTo>
                  <a:lnTo>
                    <a:pt x="402" y="866"/>
                  </a:lnTo>
                  <a:lnTo>
                    <a:pt x="385" y="854"/>
                  </a:lnTo>
                  <a:lnTo>
                    <a:pt x="368" y="842"/>
                  </a:lnTo>
                  <a:lnTo>
                    <a:pt x="352" y="831"/>
                  </a:lnTo>
                  <a:lnTo>
                    <a:pt x="335" y="816"/>
                  </a:lnTo>
                  <a:lnTo>
                    <a:pt x="320" y="803"/>
                  </a:lnTo>
                  <a:lnTo>
                    <a:pt x="305" y="788"/>
                  </a:lnTo>
                  <a:lnTo>
                    <a:pt x="292" y="771"/>
                  </a:lnTo>
                  <a:lnTo>
                    <a:pt x="279" y="756"/>
                  </a:lnTo>
                  <a:lnTo>
                    <a:pt x="265" y="738"/>
                  </a:lnTo>
                  <a:lnTo>
                    <a:pt x="252" y="719"/>
                  </a:lnTo>
                  <a:close/>
                </a:path>
              </a:pathLst>
            </a:custGeom>
            <a:solidFill>
              <a:srgbClr val="6387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3918863" y="5932813"/>
              <a:ext cx="545405" cy="796285"/>
            </a:xfrm>
            <a:custGeom>
              <a:avLst/>
              <a:gdLst/>
              <a:ahLst/>
              <a:cxnLst>
                <a:cxn ang="0">
                  <a:pos x="48" y="485"/>
                </a:cxn>
                <a:cxn ang="0">
                  <a:pos x="28" y="449"/>
                </a:cxn>
                <a:cxn ang="0">
                  <a:pos x="14" y="411"/>
                </a:cxn>
                <a:cxn ang="0">
                  <a:pos x="5" y="372"/>
                </a:cxn>
                <a:cxn ang="0">
                  <a:pos x="0" y="331"/>
                </a:cxn>
                <a:cxn ang="0">
                  <a:pos x="0" y="289"/>
                </a:cxn>
                <a:cxn ang="0">
                  <a:pos x="7" y="248"/>
                </a:cxn>
                <a:cxn ang="0">
                  <a:pos x="18" y="206"/>
                </a:cxn>
                <a:cxn ang="0">
                  <a:pos x="37" y="166"/>
                </a:cxn>
                <a:cxn ang="0">
                  <a:pos x="60" y="130"/>
                </a:cxn>
                <a:cxn ang="0">
                  <a:pos x="87" y="98"/>
                </a:cxn>
                <a:cxn ang="0">
                  <a:pos x="102" y="83"/>
                </a:cxn>
                <a:cxn ang="0">
                  <a:pos x="133" y="57"/>
                </a:cxn>
                <a:cxn ang="0">
                  <a:pos x="150" y="45"/>
                </a:cxn>
                <a:cxn ang="0">
                  <a:pos x="168" y="35"/>
                </a:cxn>
                <a:cxn ang="0">
                  <a:pos x="205" y="19"/>
                </a:cxn>
                <a:cxn ang="0">
                  <a:pos x="244" y="7"/>
                </a:cxn>
                <a:cxn ang="0">
                  <a:pos x="284" y="0"/>
                </a:cxn>
                <a:cxn ang="0">
                  <a:pos x="306" y="35"/>
                </a:cxn>
                <a:cxn ang="0">
                  <a:pos x="324" y="72"/>
                </a:cxn>
                <a:cxn ang="0">
                  <a:pos x="336" y="112"/>
                </a:cxn>
                <a:cxn ang="0">
                  <a:pos x="342" y="151"/>
                </a:cxn>
                <a:cxn ang="0">
                  <a:pos x="344" y="193"/>
                </a:cxn>
                <a:cxn ang="0">
                  <a:pos x="341" y="235"/>
                </a:cxn>
                <a:cxn ang="0">
                  <a:pos x="332" y="276"/>
                </a:cxn>
                <a:cxn ang="0">
                  <a:pos x="317" y="316"/>
                </a:cxn>
                <a:cxn ang="0">
                  <a:pos x="296" y="354"/>
                </a:cxn>
                <a:cxn ang="0">
                  <a:pos x="273" y="389"/>
                </a:cxn>
                <a:cxn ang="0">
                  <a:pos x="251" y="412"/>
                </a:cxn>
                <a:cxn ang="0">
                  <a:pos x="228" y="432"/>
                </a:cxn>
                <a:cxn ang="0">
                  <a:pos x="203" y="450"/>
                </a:cxn>
                <a:cxn ang="0">
                  <a:pos x="185" y="462"/>
                </a:cxn>
                <a:cxn ang="0">
                  <a:pos x="158" y="475"/>
                </a:cxn>
                <a:cxn ang="0">
                  <a:pos x="120" y="490"/>
                </a:cxn>
                <a:cxn ang="0">
                  <a:pos x="80" y="499"/>
                </a:cxn>
              </a:cxnLst>
              <a:rect l="0" t="0" r="r" b="b"/>
              <a:pathLst>
                <a:path w="344" h="502">
                  <a:moveTo>
                    <a:pt x="60" y="502"/>
                  </a:moveTo>
                  <a:lnTo>
                    <a:pt x="48" y="485"/>
                  </a:lnTo>
                  <a:lnTo>
                    <a:pt x="38" y="467"/>
                  </a:lnTo>
                  <a:lnTo>
                    <a:pt x="28" y="449"/>
                  </a:lnTo>
                  <a:lnTo>
                    <a:pt x="20" y="431"/>
                  </a:lnTo>
                  <a:lnTo>
                    <a:pt x="14" y="411"/>
                  </a:lnTo>
                  <a:lnTo>
                    <a:pt x="9" y="392"/>
                  </a:lnTo>
                  <a:lnTo>
                    <a:pt x="5" y="372"/>
                  </a:lnTo>
                  <a:lnTo>
                    <a:pt x="2" y="351"/>
                  </a:lnTo>
                  <a:lnTo>
                    <a:pt x="0" y="331"/>
                  </a:lnTo>
                  <a:lnTo>
                    <a:pt x="0" y="311"/>
                  </a:lnTo>
                  <a:lnTo>
                    <a:pt x="0" y="289"/>
                  </a:lnTo>
                  <a:lnTo>
                    <a:pt x="4" y="269"/>
                  </a:lnTo>
                  <a:lnTo>
                    <a:pt x="7" y="248"/>
                  </a:lnTo>
                  <a:lnTo>
                    <a:pt x="12" y="228"/>
                  </a:lnTo>
                  <a:lnTo>
                    <a:pt x="18" y="206"/>
                  </a:lnTo>
                  <a:lnTo>
                    <a:pt x="27" y="186"/>
                  </a:lnTo>
                  <a:lnTo>
                    <a:pt x="37" y="166"/>
                  </a:lnTo>
                  <a:lnTo>
                    <a:pt x="48" y="148"/>
                  </a:lnTo>
                  <a:lnTo>
                    <a:pt x="60" y="130"/>
                  </a:lnTo>
                  <a:lnTo>
                    <a:pt x="73" y="113"/>
                  </a:lnTo>
                  <a:lnTo>
                    <a:pt x="87" y="98"/>
                  </a:lnTo>
                  <a:lnTo>
                    <a:pt x="93" y="90"/>
                  </a:lnTo>
                  <a:lnTo>
                    <a:pt x="102" y="83"/>
                  </a:lnTo>
                  <a:lnTo>
                    <a:pt x="116" y="70"/>
                  </a:lnTo>
                  <a:lnTo>
                    <a:pt x="133" y="57"/>
                  </a:lnTo>
                  <a:lnTo>
                    <a:pt x="141" y="52"/>
                  </a:lnTo>
                  <a:lnTo>
                    <a:pt x="150" y="45"/>
                  </a:lnTo>
                  <a:lnTo>
                    <a:pt x="160" y="40"/>
                  </a:lnTo>
                  <a:lnTo>
                    <a:pt x="168" y="35"/>
                  </a:lnTo>
                  <a:lnTo>
                    <a:pt x="186" y="27"/>
                  </a:lnTo>
                  <a:lnTo>
                    <a:pt x="205" y="19"/>
                  </a:lnTo>
                  <a:lnTo>
                    <a:pt x="224" y="12"/>
                  </a:lnTo>
                  <a:lnTo>
                    <a:pt x="244" y="7"/>
                  </a:lnTo>
                  <a:lnTo>
                    <a:pt x="264" y="4"/>
                  </a:lnTo>
                  <a:lnTo>
                    <a:pt x="284" y="0"/>
                  </a:lnTo>
                  <a:lnTo>
                    <a:pt x="296" y="17"/>
                  </a:lnTo>
                  <a:lnTo>
                    <a:pt x="306" y="35"/>
                  </a:lnTo>
                  <a:lnTo>
                    <a:pt x="316" y="54"/>
                  </a:lnTo>
                  <a:lnTo>
                    <a:pt x="324" y="72"/>
                  </a:lnTo>
                  <a:lnTo>
                    <a:pt x="331" y="92"/>
                  </a:lnTo>
                  <a:lnTo>
                    <a:pt x="336" y="112"/>
                  </a:lnTo>
                  <a:lnTo>
                    <a:pt x="341" y="132"/>
                  </a:lnTo>
                  <a:lnTo>
                    <a:pt x="342" y="151"/>
                  </a:lnTo>
                  <a:lnTo>
                    <a:pt x="344" y="171"/>
                  </a:lnTo>
                  <a:lnTo>
                    <a:pt x="344" y="193"/>
                  </a:lnTo>
                  <a:lnTo>
                    <a:pt x="344" y="213"/>
                  </a:lnTo>
                  <a:lnTo>
                    <a:pt x="341" y="235"/>
                  </a:lnTo>
                  <a:lnTo>
                    <a:pt x="337" y="254"/>
                  </a:lnTo>
                  <a:lnTo>
                    <a:pt x="332" y="276"/>
                  </a:lnTo>
                  <a:lnTo>
                    <a:pt x="326" y="296"/>
                  </a:lnTo>
                  <a:lnTo>
                    <a:pt x="317" y="316"/>
                  </a:lnTo>
                  <a:lnTo>
                    <a:pt x="307" y="336"/>
                  </a:lnTo>
                  <a:lnTo>
                    <a:pt x="296" y="354"/>
                  </a:lnTo>
                  <a:lnTo>
                    <a:pt x="284" y="372"/>
                  </a:lnTo>
                  <a:lnTo>
                    <a:pt x="273" y="389"/>
                  </a:lnTo>
                  <a:lnTo>
                    <a:pt x="258" y="404"/>
                  </a:lnTo>
                  <a:lnTo>
                    <a:pt x="251" y="412"/>
                  </a:lnTo>
                  <a:lnTo>
                    <a:pt x="243" y="419"/>
                  </a:lnTo>
                  <a:lnTo>
                    <a:pt x="228" y="432"/>
                  </a:lnTo>
                  <a:lnTo>
                    <a:pt x="211" y="445"/>
                  </a:lnTo>
                  <a:lnTo>
                    <a:pt x="203" y="450"/>
                  </a:lnTo>
                  <a:lnTo>
                    <a:pt x="195" y="457"/>
                  </a:lnTo>
                  <a:lnTo>
                    <a:pt x="185" y="462"/>
                  </a:lnTo>
                  <a:lnTo>
                    <a:pt x="176" y="467"/>
                  </a:lnTo>
                  <a:lnTo>
                    <a:pt x="158" y="475"/>
                  </a:lnTo>
                  <a:lnTo>
                    <a:pt x="140" y="484"/>
                  </a:lnTo>
                  <a:lnTo>
                    <a:pt x="120" y="490"/>
                  </a:lnTo>
                  <a:lnTo>
                    <a:pt x="100" y="495"/>
                  </a:lnTo>
                  <a:lnTo>
                    <a:pt x="80" y="499"/>
                  </a:lnTo>
                  <a:lnTo>
                    <a:pt x="60" y="502"/>
                  </a:lnTo>
                  <a:close/>
                </a:path>
              </a:pathLst>
            </a:custGeom>
            <a:solidFill>
              <a:srgbClr val="CCCE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</p:grpSp>
      <p:sp>
        <p:nvSpPr>
          <p:cNvPr id="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525781" y="142877"/>
            <a:ext cx="809244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525781" y="1357298"/>
            <a:ext cx="8092440" cy="43577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6538" t="17490"/>
          <a:stretch>
            <a:fillRect/>
          </a:stretch>
        </p:blipFill>
        <p:spPr bwMode="auto">
          <a:xfrm rot="10800000">
            <a:off x="320040" y="571501"/>
            <a:ext cx="882396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D:\__SAGE\LOGOTIPOS\DIVISIONES\DGE_color_rgb.png"/>
          <p:cNvPicPr>
            <a:picLocks noChangeAspect="1" noChangeArrowheads="1"/>
          </p:cNvPicPr>
          <p:nvPr/>
        </p:nvPicPr>
        <p:blipFill>
          <a:blip r:embed="rId3" cstate="print"/>
          <a:srcRect b="40906"/>
          <a:stretch>
            <a:fillRect/>
          </a:stretch>
        </p:blipFill>
        <p:spPr bwMode="auto">
          <a:xfrm>
            <a:off x="182880" y="174625"/>
            <a:ext cx="1562100" cy="89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8646" y="1500175"/>
            <a:ext cx="6035028" cy="14287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1588" indent="-15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 lang="es-ES_tradnl" sz="36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>
          <a:xfrm>
            <a:off x="388647" y="2928935"/>
            <a:ext cx="6035028" cy="500068"/>
          </a:xfrm>
        </p:spPr>
        <p:txBody>
          <a:bodyPr/>
          <a:lstStyle>
            <a:lvl1pPr marL="0" indent="0" algn="l">
              <a:buNone/>
              <a:defRPr sz="1800">
                <a:latin typeface="+mj-lt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77652" flipH="1">
            <a:off x="-336805" y="4175127"/>
            <a:ext cx="4251961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525781" y="142877"/>
            <a:ext cx="809244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525781" y="1357298"/>
            <a:ext cx="8092440" cy="43577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912" r="24942" b="30531"/>
          <a:stretch>
            <a:fillRect/>
          </a:stretch>
        </p:blipFill>
        <p:spPr bwMode="auto">
          <a:xfrm>
            <a:off x="0" y="1357315"/>
            <a:ext cx="91440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D:\__SAGE\LOGOTIPOS\DIVISIONES\DGE_color_rgb.png"/>
          <p:cNvPicPr>
            <a:picLocks noChangeAspect="1" noChangeArrowheads="1"/>
          </p:cNvPicPr>
          <p:nvPr/>
        </p:nvPicPr>
        <p:blipFill>
          <a:blip r:embed="rId3" cstate="print"/>
          <a:srcRect b="40906"/>
          <a:stretch>
            <a:fillRect/>
          </a:stretch>
        </p:blipFill>
        <p:spPr bwMode="auto">
          <a:xfrm>
            <a:off x="182880" y="174625"/>
            <a:ext cx="1562100" cy="89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8646" y="1500175"/>
            <a:ext cx="6035028" cy="14287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1588" indent="-15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 lang="es-ES_tradnl" sz="36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>
          <a:xfrm>
            <a:off x="388648" y="2928935"/>
            <a:ext cx="4594836" cy="857256"/>
          </a:xfrm>
        </p:spPr>
        <p:txBody>
          <a:bodyPr/>
          <a:lstStyle>
            <a:lvl1pPr marL="0" indent="0" algn="l">
              <a:buNone/>
              <a:defRPr sz="1800">
                <a:latin typeface="+mj-lt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12741">
            <a:off x="-676656" y="4537075"/>
            <a:ext cx="6103620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525781" y="142877"/>
            <a:ext cx="809244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525781" y="1357298"/>
            <a:ext cx="8092440" cy="43577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80009">
            <a:off x="3462529" y="4713290"/>
            <a:ext cx="7630668" cy="758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525781" y="142877"/>
            <a:ext cx="809244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525781" y="1357298"/>
            <a:ext cx="8092440" cy="43577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1 Grupo"/>
          <p:cNvGrpSpPr>
            <a:grpSpLocks/>
          </p:cNvGrpSpPr>
          <p:nvPr/>
        </p:nvGrpSpPr>
        <p:grpSpPr bwMode="auto">
          <a:xfrm>
            <a:off x="-1019556" y="1785940"/>
            <a:ext cx="10631425" cy="6772275"/>
            <a:chOff x="-2714625" y="-496888"/>
            <a:chExt cx="13477875" cy="8243888"/>
          </a:xfrm>
        </p:grpSpPr>
        <p:grpSp>
          <p:nvGrpSpPr>
            <p:cNvPr id="3" name="5 Grupo"/>
            <p:cNvGrpSpPr>
              <a:grpSpLocks/>
            </p:cNvGrpSpPr>
            <p:nvPr userDrawn="1"/>
          </p:nvGrpSpPr>
          <p:grpSpPr bwMode="auto">
            <a:xfrm>
              <a:off x="-2714625" y="-496888"/>
              <a:ext cx="13477875" cy="8243888"/>
              <a:chOff x="-2714625" y="-496888"/>
              <a:chExt cx="13477875" cy="8243888"/>
            </a:xfrm>
          </p:grpSpPr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-1864530" y="-496888"/>
                <a:ext cx="12405595" cy="4755791"/>
              </a:xfrm>
              <a:custGeom>
                <a:avLst/>
                <a:gdLst/>
                <a:ahLst/>
                <a:cxnLst>
                  <a:cxn ang="0">
                    <a:pos x="4413" y="2923"/>
                  </a:cxn>
                  <a:cxn ang="0">
                    <a:pos x="4015" y="2974"/>
                  </a:cxn>
                  <a:cxn ang="0">
                    <a:pos x="3618" y="2989"/>
                  </a:cxn>
                  <a:cxn ang="0">
                    <a:pos x="3224" y="2974"/>
                  </a:cxn>
                  <a:cxn ang="0">
                    <a:pos x="2839" y="2936"/>
                  </a:cxn>
                  <a:cxn ang="0">
                    <a:pos x="1954" y="2808"/>
                  </a:cxn>
                  <a:cxn ang="0">
                    <a:pos x="1407" y="2733"/>
                  </a:cxn>
                  <a:cxn ang="0">
                    <a:pos x="1027" y="2708"/>
                  </a:cxn>
                  <a:cxn ang="0">
                    <a:pos x="733" y="2718"/>
                  </a:cxn>
                  <a:cxn ang="0">
                    <a:pos x="462" y="2765"/>
                  </a:cxn>
                  <a:cxn ang="0">
                    <a:pos x="246" y="2841"/>
                  </a:cxn>
                  <a:cxn ang="0">
                    <a:pos x="97" y="2926"/>
                  </a:cxn>
                  <a:cxn ang="0">
                    <a:pos x="32" y="2968"/>
                  </a:cxn>
                  <a:cxn ang="0">
                    <a:pos x="193" y="2865"/>
                  </a:cxn>
                  <a:cxn ang="0">
                    <a:pos x="411" y="2777"/>
                  </a:cxn>
                  <a:cxn ang="0">
                    <a:pos x="676" y="2720"/>
                  </a:cxn>
                  <a:cxn ang="0">
                    <a:pos x="967" y="2705"/>
                  </a:cxn>
                  <a:cxn ang="0">
                    <a:pos x="1278" y="2718"/>
                  </a:cxn>
                  <a:cxn ang="0">
                    <a:pos x="1608" y="2753"/>
                  </a:cxn>
                  <a:cxn ang="0">
                    <a:pos x="2389" y="2871"/>
                  </a:cxn>
                  <a:cxn ang="0">
                    <a:pos x="2992" y="2949"/>
                  </a:cxn>
                  <a:cxn ang="0">
                    <a:pos x="3460" y="2982"/>
                  </a:cxn>
                  <a:cxn ang="0">
                    <a:pos x="3855" y="2981"/>
                  </a:cxn>
                  <a:cxn ang="0">
                    <a:pos x="4254" y="2944"/>
                  </a:cxn>
                  <a:cxn ang="0">
                    <a:pos x="4652" y="2866"/>
                  </a:cxn>
                  <a:cxn ang="0">
                    <a:pos x="4805" y="2818"/>
                  </a:cxn>
                  <a:cxn ang="0">
                    <a:pos x="4905" y="2760"/>
                  </a:cxn>
                  <a:cxn ang="0">
                    <a:pos x="5013" y="2660"/>
                  </a:cxn>
                  <a:cxn ang="0">
                    <a:pos x="5250" y="2361"/>
                  </a:cxn>
                  <a:cxn ang="0">
                    <a:pos x="5385" y="2210"/>
                  </a:cxn>
                  <a:cxn ang="0">
                    <a:pos x="5516" y="2089"/>
                  </a:cxn>
                  <a:cxn ang="0">
                    <a:pos x="5757" y="1920"/>
                  </a:cxn>
                  <a:cxn ang="0">
                    <a:pos x="6018" y="1765"/>
                  </a:cxn>
                  <a:cxn ang="0">
                    <a:pos x="6346" y="1521"/>
                  </a:cxn>
                  <a:cxn ang="0">
                    <a:pos x="6629" y="1277"/>
                  </a:cxn>
                  <a:cxn ang="0">
                    <a:pos x="6861" y="1059"/>
                  </a:cxn>
                  <a:cxn ang="0">
                    <a:pos x="7208" y="702"/>
                  </a:cxn>
                  <a:cxn ang="0">
                    <a:pos x="7663" y="182"/>
                  </a:cxn>
                  <a:cxn ang="0">
                    <a:pos x="7811" y="0"/>
                  </a:cxn>
                  <a:cxn ang="0">
                    <a:pos x="7721" y="116"/>
                  </a:cxn>
                  <a:cxn ang="0">
                    <a:pos x="7331" y="573"/>
                  </a:cxn>
                  <a:cxn ang="0">
                    <a:pos x="6938" y="988"/>
                  </a:cxn>
                  <a:cxn ang="0">
                    <a:pos x="6632" y="1280"/>
                  </a:cxn>
                  <a:cxn ang="0">
                    <a:pos x="6308" y="1557"/>
                  </a:cxn>
                  <a:cxn ang="0">
                    <a:pos x="5938" y="1820"/>
                  </a:cxn>
                  <a:cxn ang="0">
                    <a:pos x="5732" y="1939"/>
                  </a:cxn>
                  <a:cxn ang="0">
                    <a:pos x="5561" y="2057"/>
                  </a:cxn>
                  <a:cxn ang="0">
                    <a:pos x="5405" y="2195"/>
                  </a:cxn>
                  <a:cxn ang="0">
                    <a:pos x="5200" y="2429"/>
                  </a:cxn>
                  <a:cxn ang="0">
                    <a:pos x="5016" y="2662"/>
                  </a:cxn>
                  <a:cxn ang="0">
                    <a:pos x="4893" y="2773"/>
                  </a:cxn>
                  <a:cxn ang="0">
                    <a:pos x="4770" y="2836"/>
                  </a:cxn>
                </a:cxnLst>
                <a:rect l="0" t="0" r="r" b="b"/>
                <a:pathLst>
                  <a:path w="7814" h="2996">
                    <a:moveTo>
                      <a:pt x="4734" y="2848"/>
                    </a:moveTo>
                    <a:lnTo>
                      <a:pt x="4654" y="2870"/>
                    </a:lnTo>
                    <a:lnTo>
                      <a:pt x="4574" y="2889"/>
                    </a:lnTo>
                    <a:lnTo>
                      <a:pt x="4493" y="2908"/>
                    </a:lnTo>
                    <a:lnTo>
                      <a:pt x="4413" y="2923"/>
                    </a:lnTo>
                    <a:lnTo>
                      <a:pt x="4333" y="2936"/>
                    </a:lnTo>
                    <a:lnTo>
                      <a:pt x="4254" y="2949"/>
                    </a:lnTo>
                    <a:lnTo>
                      <a:pt x="4174" y="2959"/>
                    </a:lnTo>
                    <a:lnTo>
                      <a:pt x="4094" y="2968"/>
                    </a:lnTo>
                    <a:lnTo>
                      <a:pt x="4015" y="2974"/>
                    </a:lnTo>
                    <a:lnTo>
                      <a:pt x="3935" y="2981"/>
                    </a:lnTo>
                    <a:lnTo>
                      <a:pt x="3855" y="2984"/>
                    </a:lnTo>
                    <a:lnTo>
                      <a:pt x="3775" y="2987"/>
                    </a:lnTo>
                    <a:lnTo>
                      <a:pt x="3696" y="2989"/>
                    </a:lnTo>
                    <a:lnTo>
                      <a:pt x="3618" y="2989"/>
                    </a:lnTo>
                    <a:lnTo>
                      <a:pt x="3538" y="2987"/>
                    </a:lnTo>
                    <a:lnTo>
                      <a:pt x="3460" y="2986"/>
                    </a:lnTo>
                    <a:lnTo>
                      <a:pt x="3380" y="2982"/>
                    </a:lnTo>
                    <a:lnTo>
                      <a:pt x="3302" y="2979"/>
                    </a:lnTo>
                    <a:lnTo>
                      <a:pt x="3224" y="2974"/>
                    </a:lnTo>
                    <a:lnTo>
                      <a:pt x="3146" y="2968"/>
                    </a:lnTo>
                    <a:lnTo>
                      <a:pt x="3070" y="2961"/>
                    </a:lnTo>
                    <a:lnTo>
                      <a:pt x="2992" y="2954"/>
                    </a:lnTo>
                    <a:lnTo>
                      <a:pt x="2915" y="2946"/>
                    </a:lnTo>
                    <a:lnTo>
                      <a:pt x="2839" y="2936"/>
                    </a:lnTo>
                    <a:lnTo>
                      <a:pt x="2686" y="2918"/>
                    </a:lnTo>
                    <a:lnTo>
                      <a:pt x="2536" y="2896"/>
                    </a:lnTo>
                    <a:lnTo>
                      <a:pt x="2387" y="2875"/>
                    </a:lnTo>
                    <a:lnTo>
                      <a:pt x="2241" y="2853"/>
                    </a:lnTo>
                    <a:lnTo>
                      <a:pt x="1954" y="2808"/>
                    </a:lnTo>
                    <a:lnTo>
                      <a:pt x="1812" y="2786"/>
                    </a:lnTo>
                    <a:lnTo>
                      <a:pt x="1675" y="2767"/>
                    </a:lnTo>
                    <a:lnTo>
                      <a:pt x="1540" y="2748"/>
                    </a:lnTo>
                    <a:lnTo>
                      <a:pt x="1474" y="2742"/>
                    </a:lnTo>
                    <a:lnTo>
                      <a:pt x="1407" y="2733"/>
                    </a:lnTo>
                    <a:lnTo>
                      <a:pt x="1342" y="2727"/>
                    </a:lnTo>
                    <a:lnTo>
                      <a:pt x="1278" y="2722"/>
                    </a:lnTo>
                    <a:lnTo>
                      <a:pt x="1151" y="2713"/>
                    </a:lnTo>
                    <a:lnTo>
                      <a:pt x="1088" y="2710"/>
                    </a:lnTo>
                    <a:lnTo>
                      <a:pt x="1027" y="2708"/>
                    </a:lnTo>
                    <a:lnTo>
                      <a:pt x="967" y="2708"/>
                    </a:lnTo>
                    <a:lnTo>
                      <a:pt x="907" y="2708"/>
                    </a:lnTo>
                    <a:lnTo>
                      <a:pt x="847" y="2710"/>
                    </a:lnTo>
                    <a:lnTo>
                      <a:pt x="791" y="2713"/>
                    </a:lnTo>
                    <a:lnTo>
                      <a:pt x="733" y="2718"/>
                    </a:lnTo>
                    <a:lnTo>
                      <a:pt x="676" y="2725"/>
                    </a:lnTo>
                    <a:lnTo>
                      <a:pt x="622" y="2732"/>
                    </a:lnTo>
                    <a:lnTo>
                      <a:pt x="568" y="2742"/>
                    </a:lnTo>
                    <a:lnTo>
                      <a:pt x="515" y="2752"/>
                    </a:lnTo>
                    <a:lnTo>
                      <a:pt x="462" y="2765"/>
                    </a:lnTo>
                    <a:lnTo>
                      <a:pt x="411" y="2780"/>
                    </a:lnTo>
                    <a:lnTo>
                      <a:pt x="361" y="2795"/>
                    </a:lnTo>
                    <a:lnTo>
                      <a:pt x="311" y="2813"/>
                    </a:lnTo>
                    <a:lnTo>
                      <a:pt x="263" y="2835"/>
                    </a:lnTo>
                    <a:lnTo>
                      <a:pt x="246" y="2841"/>
                    </a:lnTo>
                    <a:lnTo>
                      <a:pt x="228" y="2850"/>
                    </a:lnTo>
                    <a:lnTo>
                      <a:pt x="195" y="2868"/>
                    </a:lnTo>
                    <a:lnTo>
                      <a:pt x="162" y="2886"/>
                    </a:lnTo>
                    <a:lnTo>
                      <a:pt x="128" y="2904"/>
                    </a:lnTo>
                    <a:lnTo>
                      <a:pt x="97" y="2926"/>
                    </a:lnTo>
                    <a:lnTo>
                      <a:pt x="65" y="2948"/>
                    </a:lnTo>
                    <a:lnTo>
                      <a:pt x="34" y="2971"/>
                    </a:lnTo>
                    <a:lnTo>
                      <a:pt x="4" y="2996"/>
                    </a:lnTo>
                    <a:lnTo>
                      <a:pt x="0" y="2992"/>
                    </a:lnTo>
                    <a:lnTo>
                      <a:pt x="32" y="2968"/>
                    </a:lnTo>
                    <a:lnTo>
                      <a:pt x="62" y="2944"/>
                    </a:lnTo>
                    <a:lnTo>
                      <a:pt x="93" y="2923"/>
                    </a:lnTo>
                    <a:lnTo>
                      <a:pt x="127" y="2903"/>
                    </a:lnTo>
                    <a:lnTo>
                      <a:pt x="160" y="2883"/>
                    </a:lnTo>
                    <a:lnTo>
                      <a:pt x="193" y="2865"/>
                    </a:lnTo>
                    <a:lnTo>
                      <a:pt x="228" y="2846"/>
                    </a:lnTo>
                    <a:lnTo>
                      <a:pt x="261" y="2831"/>
                    </a:lnTo>
                    <a:lnTo>
                      <a:pt x="311" y="2810"/>
                    </a:lnTo>
                    <a:lnTo>
                      <a:pt x="359" y="2791"/>
                    </a:lnTo>
                    <a:lnTo>
                      <a:pt x="411" y="2777"/>
                    </a:lnTo>
                    <a:lnTo>
                      <a:pt x="462" y="2762"/>
                    </a:lnTo>
                    <a:lnTo>
                      <a:pt x="514" y="2748"/>
                    </a:lnTo>
                    <a:lnTo>
                      <a:pt x="567" y="2738"/>
                    </a:lnTo>
                    <a:lnTo>
                      <a:pt x="622" y="2728"/>
                    </a:lnTo>
                    <a:lnTo>
                      <a:pt x="676" y="2720"/>
                    </a:lnTo>
                    <a:lnTo>
                      <a:pt x="733" y="2715"/>
                    </a:lnTo>
                    <a:lnTo>
                      <a:pt x="789" y="2710"/>
                    </a:lnTo>
                    <a:lnTo>
                      <a:pt x="847" y="2707"/>
                    </a:lnTo>
                    <a:lnTo>
                      <a:pt x="907" y="2705"/>
                    </a:lnTo>
                    <a:lnTo>
                      <a:pt x="967" y="2705"/>
                    </a:lnTo>
                    <a:lnTo>
                      <a:pt x="1027" y="2705"/>
                    </a:lnTo>
                    <a:lnTo>
                      <a:pt x="1088" y="2707"/>
                    </a:lnTo>
                    <a:lnTo>
                      <a:pt x="1151" y="2710"/>
                    </a:lnTo>
                    <a:lnTo>
                      <a:pt x="1214" y="2713"/>
                    </a:lnTo>
                    <a:lnTo>
                      <a:pt x="1278" y="2718"/>
                    </a:lnTo>
                    <a:lnTo>
                      <a:pt x="1342" y="2723"/>
                    </a:lnTo>
                    <a:lnTo>
                      <a:pt x="1407" y="2730"/>
                    </a:lnTo>
                    <a:lnTo>
                      <a:pt x="1474" y="2737"/>
                    </a:lnTo>
                    <a:lnTo>
                      <a:pt x="1540" y="2745"/>
                    </a:lnTo>
                    <a:lnTo>
                      <a:pt x="1608" y="2753"/>
                    </a:lnTo>
                    <a:lnTo>
                      <a:pt x="1676" y="2763"/>
                    </a:lnTo>
                    <a:lnTo>
                      <a:pt x="1814" y="2783"/>
                    </a:lnTo>
                    <a:lnTo>
                      <a:pt x="1954" y="2805"/>
                    </a:lnTo>
                    <a:lnTo>
                      <a:pt x="2241" y="2848"/>
                    </a:lnTo>
                    <a:lnTo>
                      <a:pt x="2389" y="2871"/>
                    </a:lnTo>
                    <a:lnTo>
                      <a:pt x="2536" y="2893"/>
                    </a:lnTo>
                    <a:lnTo>
                      <a:pt x="2688" y="2914"/>
                    </a:lnTo>
                    <a:lnTo>
                      <a:pt x="2839" y="2933"/>
                    </a:lnTo>
                    <a:lnTo>
                      <a:pt x="2915" y="2941"/>
                    </a:lnTo>
                    <a:lnTo>
                      <a:pt x="2992" y="2949"/>
                    </a:lnTo>
                    <a:lnTo>
                      <a:pt x="3070" y="2958"/>
                    </a:lnTo>
                    <a:lnTo>
                      <a:pt x="3148" y="2964"/>
                    </a:lnTo>
                    <a:lnTo>
                      <a:pt x="3302" y="2976"/>
                    </a:lnTo>
                    <a:lnTo>
                      <a:pt x="3380" y="2979"/>
                    </a:lnTo>
                    <a:lnTo>
                      <a:pt x="3460" y="2982"/>
                    </a:lnTo>
                    <a:lnTo>
                      <a:pt x="3538" y="2984"/>
                    </a:lnTo>
                    <a:lnTo>
                      <a:pt x="3618" y="2986"/>
                    </a:lnTo>
                    <a:lnTo>
                      <a:pt x="3696" y="2986"/>
                    </a:lnTo>
                    <a:lnTo>
                      <a:pt x="3775" y="2984"/>
                    </a:lnTo>
                    <a:lnTo>
                      <a:pt x="3855" y="2981"/>
                    </a:lnTo>
                    <a:lnTo>
                      <a:pt x="3935" y="2977"/>
                    </a:lnTo>
                    <a:lnTo>
                      <a:pt x="4015" y="2971"/>
                    </a:lnTo>
                    <a:lnTo>
                      <a:pt x="4094" y="2964"/>
                    </a:lnTo>
                    <a:lnTo>
                      <a:pt x="4174" y="2956"/>
                    </a:lnTo>
                    <a:lnTo>
                      <a:pt x="4254" y="2944"/>
                    </a:lnTo>
                    <a:lnTo>
                      <a:pt x="4333" y="2933"/>
                    </a:lnTo>
                    <a:lnTo>
                      <a:pt x="4413" y="2919"/>
                    </a:lnTo>
                    <a:lnTo>
                      <a:pt x="4493" y="2903"/>
                    </a:lnTo>
                    <a:lnTo>
                      <a:pt x="4573" y="2886"/>
                    </a:lnTo>
                    <a:lnTo>
                      <a:pt x="4652" y="2866"/>
                    </a:lnTo>
                    <a:lnTo>
                      <a:pt x="4732" y="2845"/>
                    </a:lnTo>
                    <a:lnTo>
                      <a:pt x="4750" y="2840"/>
                    </a:lnTo>
                    <a:lnTo>
                      <a:pt x="4770" y="2833"/>
                    </a:lnTo>
                    <a:lnTo>
                      <a:pt x="4787" y="2826"/>
                    </a:lnTo>
                    <a:lnTo>
                      <a:pt x="4805" y="2818"/>
                    </a:lnTo>
                    <a:lnTo>
                      <a:pt x="4835" y="2805"/>
                    </a:lnTo>
                    <a:lnTo>
                      <a:pt x="4850" y="2796"/>
                    </a:lnTo>
                    <a:lnTo>
                      <a:pt x="4863" y="2788"/>
                    </a:lnTo>
                    <a:lnTo>
                      <a:pt x="4891" y="2770"/>
                    </a:lnTo>
                    <a:lnTo>
                      <a:pt x="4905" y="2760"/>
                    </a:lnTo>
                    <a:lnTo>
                      <a:pt x="4916" y="2750"/>
                    </a:lnTo>
                    <a:lnTo>
                      <a:pt x="4943" y="2730"/>
                    </a:lnTo>
                    <a:lnTo>
                      <a:pt x="4966" y="2708"/>
                    </a:lnTo>
                    <a:lnTo>
                      <a:pt x="4991" y="2684"/>
                    </a:lnTo>
                    <a:lnTo>
                      <a:pt x="5013" y="2660"/>
                    </a:lnTo>
                    <a:lnTo>
                      <a:pt x="5036" y="2634"/>
                    </a:lnTo>
                    <a:lnTo>
                      <a:pt x="5059" y="2607"/>
                    </a:lnTo>
                    <a:lnTo>
                      <a:pt x="5104" y="2551"/>
                    </a:lnTo>
                    <a:lnTo>
                      <a:pt x="5197" y="2428"/>
                    </a:lnTo>
                    <a:lnTo>
                      <a:pt x="5250" y="2361"/>
                    </a:lnTo>
                    <a:lnTo>
                      <a:pt x="5277" y="2328"/>
                    </a:lnTo>
                    <a:lnTo>
                      <a:pt x="5305" y="2295"/>
                    </a:lnTo>
                    <a:lnTo>
                      <a:pt x="5337" y="2262"/>
                    </a:lnTo>
                    <a:lnTo>
                      <a:pt x="5368" y="2227"/>
                    </a:lnTo>
                    <a:lnTo>
                      <a:pt x="5385" y="2210"/>
                    </a:lnTo>
                    <a:lnTo>
                      <a:pt x="5401" y="2192"/>
                    </a:lnTo>
                    <a:lnTo>
                      <a:pt x="5438" y="2157"/>
                    </a:lnTo>
                    <a:lnTo>
                      <a:pt x="5476" y="2124"/>
                    </a:lnTo>
                    <a:lnTo>
                      <a:pt x="5496" y="2106"/>
                    </a:lnTo>
                    <a:lnTo>
                      <a:pt x="5516" y="2089"/>
                    </a:lnTo>
                    <a:lnTo>
                      <a:pt x="5559" y="2054"/>
                    </a:lnTo>
                    <a:lnTo>
                      <a:pt x="5604" y="2021"/>
                    </a:lnTo>
                    <a:lnTo>
                      <a:pt x="5652" y="1988"/>
                    </a:lnTo>
                    <a:lnTo>
                      <a:pt x="5704" y="1953"/>
                    </a:lnTo>
                    <a:lnTo>
                      <a:pt x="5757" y="1920"/>
                    </a:lnTo>
                    <a:lnTo>
                      <a:pt x="5815" y="1888"/>
                    </a:lnTo>
                    <a:lnTo>
                      <a:pt x="5855" y="1865"/>
                    </a:lnTo>
                    <a:lnTo>
                      <a:pt x="5895" y="1841"/>
                    </a:lnTo>
                    <a:lnTo>
                      <a:pt x="5976" y="1792"/>
                    </a:lnTo>
                    <a:lnTo>
                      <a:pt x="6018" y="1765"/>
                    </a:lnTo>
                    <a:lnTo>
                      <a:pt x="6059" y="1737"/>
                    </a:lnTo>
                    <a:lnTo>
                      <a:pt x="6140" y="1679"/>
                    </a:lnTo>
                    <a:lnTo>
                      <a:pt x="6223" y="1617"/>
                    </a:lnTo>
                    <a:lnTo>
                      <a:pt x="6305" y="1554"/>
                    </a:lnTo>
                    <a:lnTo>
                      <a:pt x="6346" y="1521"/>
                    </a:lnTo>
                    <a:lnTo>
                      <a:pt x="6388" y="1488"/>
                    </a:lnTo>
                    <a:lnTo>
                      <a:pt x="6428" y="1453"/>
                    </a:lnTo>
                    <a:lnTo>
                      <a:pt x="6469" y="1420"/>
                    </a:lnTo>
                    <a:lnTo>
                      <a:pt x="6549" y="1348"/>
                    </a:lnTo>
                    <a:lnTo>
                      <a:pt x="6629" y="1277"/>
                    </a:lnTo>
                    <a:lnTo>
                      <a:pt x="6669" y="1242"/>
                    </a:lnTo>
                    <a:lnTo>
                      <a:pt x="6708" y="1205"/>
                    </a:lnTo>
                    <a:lnTo>
                      <a:pt x="6747" y="1169"/>
                    </a:lnTo>
                    <a:lnTo>
                      <a:pt x="6785" y="1132"/>
                    </a:lnTo>
                    <a:lnTo>
                      <a:pt x="6861" y="1059"/>
                    </a:lnTo>
                    <a:lnTo>
                      <a:pt x="6934" y="986"/>
                    </a:lnTo>
                    <a:lnTo>
                      <a:pt x="7006" y="913"/>
                    </a:lnTo>
                    <a:lnTo>
                      <a:pt x="7075" y="842"/>
                    </a:lnTo>
                    <a:lnTo>
                      <a:pt x="7144" y="770"/>
                    </a:lnTo>
                    <a:lnTo>
                      <a:pt x="7208" y="702"/>
                    </a:lnTo>
                    <a:lnTo>
                      <a:pt x="7328" y="569"/>
                    </a:lnTo>
                    <a:lnTo>
                      <a:pt x="7436" y="450"/>
                    </a:lnTo>
                    <a:lnTo>
                      <a:pt x="7529" y="343"/>
                    </a:lnTo>
                    <a:lnTo>
                      <a:pt x="7605" y="252"/>
                    </a:lnTo>
                    <a:lnTo>
                      <a:pt x="7663" y="182"/>
                    </a:lnTo>
                    <a:lnTo>
                      <a:pt x="7718" y="114"/>
                    </a:lnTo>
                    <a:lnTo>
                      <a:pt x="7741" y="84"/>
                    </a:lnTo>
                    <a:lnTo>
                      <a:pt x="7765" y="56"/>
                    </a:lnTo>
                    <a:lnTo>
                      <a:pt x="7788" y="26"/>
                    </a:lnTo>
                    <a:lnTo>
                      <a:pt x="7811" y="0"/>
                    </a:lnTo>
                    <a:lnTo>
                      <a:pt x="7814" y="1"/>
                    </a:lnTo>
                    <a:lnTo>
                      <a:pt x="7791" y="30"/>
                    </a:lnTo>
                    <a:lnTo>
                      <a:pt x="7766" y="58"/>
                    </a:lnTo>
                    <a:lnTo>
                      <a:pt x="7745" y="86"/>
                    </a:lnTo>
                    <a:lnTo>
                      <a:pt x="7721" y="116"/>
                    </a:lnTo>
                    <a:lnTo>
                      <a:pt x="7665" y="186"/>
                    </a:lnTo>
                    <a:lnTo>
                      <a:pt x="7607" y="255"/>
                    </a:lnTo>
                    <a:lnTo>
                      <a:pt x="7530" y="345"/>
                    </a:lnTo>
                    <a:lnTo>
                      <a:pt x="7439" y="451"/>
                    </a:lnTo>
                    <a:lnTo>
                      <a:pt x="7331" y="573"/>
                    </a:lnTo>
                    <a:lnTo>
                      <a:pt x="7210" y="704"/>
                    </a:lnTo>
                    <a:lnTo>
                      <a:pt x="7145" y="774"/>
                    </a:lnTo>
                    <a:lnTo>
                      <a:pt x="7079" y="843"/>
                    </a:lnTo>
                    <a:lnTo>
                      <a:pt x="7009" y="915"/>
                    </a:lnTo>
                    <a:lnTo>
                      <a:pt x="6938" y="988"/>
                    </a:lnTo>
                    <a:lnTo>
                      <a:pt x="6863" y="1061"/>
                    </a:lnTo>
                    <a:lnTo>
                      <a:pt x="6788" y="1134"/>
                    </a:lnTo>
                    <a:lnTo>
                      <a:pt x="6750" y="1171"/>
                    </a:lnTo>
                    <a:lnTo>
                      <a:pt x="6710" y="1207"/>
                    </a:lnTo>
                    <a:lnTo>
                      <a:pt x="6632" y="1280"/>
                    </a:lnTo>
                    <a:lnTo>
                      <a:pt x="6552" y="1352"/>
                    </a:lnTo>
                    <a:lnTo>
                      <a:pt x="6471" y="1421"/>
                    </a:lnTo>
                    <a:lnTo>
                      <a:pt x="6390" y="1491"/>
                    </a:lnTo>
                    <a:lnTo>
                      <a:pt x="6350" y="1524"/>
                    </a:lnTo>
                    <a:lnTo>
                      <a:pt x="6308" y="1557"/>
                    </a:lnTo>
                    <a:lnTo>
                      <a:pt x="6225" y="1621"/>
                    </a:lnTo>
                    <a:lnTo>
                      <a:pt x="6144" y="1682"/>
                    </a:lnTo>
                    <a:lnTo>
                      <a:pt x="6061" y="1740"/>
                    </a:lnTo>
                    <a:lnTo>
                      <a:pt x="5979" y="1795"/>
                    </a:lnTo>
                    <a:lnTo>
                      <a:pt x="5938" y="1820"/>
                    </a:lnTo>
                    <a:lnTo>
                      <a:pt x="5898" y="1845"/>
                    </a:lnTo>
                    <a:lnTo>
                      <a:pt x="5856" y="1868"/>
                    </a:lnTo>
                    <a:lnTo>
                      <a:pt x="5817" y="1891"/>
                    </a:lnTo>
                    <a:lnTo>
                      <a:pt x="5760" y="1923"/>
                    </a:lnTo>
                    <a:lnTo>
                      <a:pt x="5732" y="1939"/>
                    </a:lnTo>
                    <a:lnTo>
                      <a:pt x="5705" y="1956"/>
                    </a:lnTo>
                    <a:lnTo>
                      <a:pt x="5654" y="1989"/>
                    </a:lnTo>
                    <a:lnTo>
                      <a:pt x="5606" y="2024"/>
                    </a:lnTo>
                    <a:lnTo>
                      <a:pt x="5584" y="2041"/>
                    </a:lnTo>
                    <a:lnTo>
                      <a:pt x="5561" y="2057"/>
                    </a:lnTo>
                    <a:lnTo>
                      <a:pt x="5519" y="2092"/>
                    </a:lnTo>
                    <a:lnTo>
                      <a:pt x="5478" y="2125"/>
                    </a:lnTo>
                    <a:lnTo>
                      <a:pt x="5459" y="2144"/>
                    </a:lnTo>
                    <a:lnTo>
                      <a:pt x="5441" y="2160"/>
                    </a:lnTo>
                    <a:lnTo>
                      <a:pt x="5405" y="2195"/>
                    </a:lnTo>
                    <a:lnTo>
                      <a:pt x="5371" y="2228"/>
                    </a:lnTo>
                    <a:lnTo>
                      <a:pt x="5338" y="2263"/>
                    </a:lnTo>
                    <a:lnTo>
                      <a:pt x="5308" y="2297"/>
                    </a:lnTo>
                    <a:lnTo>
                      <a:pt x="5252" y="2365"/>
                    </a:lnTo>
                    <a:lnTo>
                      <a:pt x="5200" y="2429"/>
                    </a:lnTo>
                    <a:lnTo>
                      <a:pt x="5152" y="2493"/>
                    </a:lnTo>
                    <a:lnTo>
                      <a:pt x="5107" y="2552"/>
                    </a:lnTo>
                    <a:lnTo>
                      <a:pt x="5061" y="2609"/>
                    </a:lnTo>
                    <a:lnTo>
                      <a:pt x="5039" y="2637"/>
                    </a:lnTo>
                    <a:lnTo>
                      <a:pt x="5016" y="2662"/>
                    </a:lnTo>
                    <a:lnTo>
                      <a:pt x="4993" y="2687"/>
                    </a:lnTo>
                    <a:lnTo>
                      <a:pt x="4970" y="2710"/>
                    </a:lnTo>
                    <a:lnTo>
                      <a:pt x="4945" y="2732"/>
                    </a:lnTo>
                    <a:lnTo>
                      <a:pt x="4920" y="2753"/>
                    </a:lnTo>
                    <a:lnTo>
                      <a:pt x="4893" y="2773"/>
                    </a:lnTo>
                    <a:lnTo>
                      <a:pt x="4865" y="2791"/>
                    </a:lnTo>
                    <a:lnTo>
                      <a:pt x="4837" y="2806"/>
                    </a:lnTo>
                    <a:lnTo>
                      <a:pt x="4805" y="2821"/>
                    </a:lnTo>
                    <a:lnTo>
                      <a:pt x="4789" y="2830"/>
                    </a:lnTo>
                    <a:lnTo>
                      <a:pt x="4770" y="2836"/>
                    </a:lnTo>
                    <a:lnTo>
                      <a:pt x="4752" y="2843"/>
                    </a:lnTo>
                    <a:lnTo>
                      <a:pt x="4734" y="2848"/>
                    </a:lnTo>
                    <a:close/>
                  </a:path>
                </a:pathLst>
              </a:custGeom>
              <a:solidFill>
                <a:srgbClr val="1436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-1852938" y="-247601"/>
                <a:ext cx="12500265" cy="4753859"/>
              </a:xfrm>
              <a:custGeom>
                <a:avLst/>
                <a:gdLst/>
                <a:ahLst/>
                <a:cxnLst>
                  <a:cxn ang="0">
                    <a:pos x="4411" y="2802"/>
                  </a:cxn>
                  <a:cxn ang="0">
                    <a:pos x="4112" y="2855"/>
                  </a:cxn>
                  <a:cxn ang="0">
                    <a:pos x="3805" y="2889"/>
                  </a:cxn>
                  <a:cxn ang="0">
                    <a:pos x="3413" y="2909"/>
                  </a:cxn>
                  <a:cxn ang="0">
                    <a:pos x="3097" y="2910"/>
                  </a:cxn>
                  <a:cxn ang="0">
                    <a:pos x="2780" y="2900"/>
                  </a:cxn>
                  <a:cxn ang="0">
                    <a:pos x="2152" y="2869"/>
                  </a:cxn>
                  <a:cxn ang="0">
                    <a:pos x="1397" y="2832"/>
                  </a:cxn>
                  <a:cxn ang="0">
                    <a:pos x="1111" y="2827"/>
                  </a:cxn>
                  <a:cxn ang="0">
                    <a:pos x="837" y="2835"/>
                  </a:cxn>
                  <a:cxn ang="0">
                    <a:pos x="578" y="2857"/>
                  </a:cxn>
                  <a:cxn ang="0">
                    <a:pos x="334" y="2895"/>
                  </a:cxn>
                  <a:cxn ang="0">
                    <a:pos x="108" y="2955"/>
                  </a:cxn>
                  <a:cxn ang="0">
                    <a:pos x="53" y="2970"/>
                  </a:cxn>
                  <a:cxn ang="0">
                    <a:pos x="274" y="2905"/>
                  </a:cxn>
                  <a:cxn ang="0">
                    <a:pos x="515" y="2860"/>
                  </a:cxn>
                  <a:cxn ang="0">
                    <a:pos x="771" y="2834"/>
                  </a:cxn>
                  <a:cxn ang="0">
                    <a:pos x="1041" y="2824"/>
                  </a:cxn>
                  <a:cxn ang="0">
                    <a:pos x="1397" y="2827"/>
                  </a:cxn>
                  <a:cxn ang="0">
                    <a:pos x="1998" y="2855"/>
                  </a:cxn>
                  <a:cxn ang="0">
                    <a:pos x="2780" y="2897"/>
                  </a:cxn>
                  <a:cxn ang="0">
                    <a:pos x="3255" y="2905"/>
                  </a:cxn>
                  <a:cxn ang="0">
                    <a:pos x="3571" y="2899"/>
                  </a:cxn>
                  <a:cxn ang="0">
                    <a:pos x="3881" y="2879"/>
                  </a:cxn>
                  <a:cxn ang="0">
                    <a:pos x="4187" y="2840"/>
                  </a:cxn>
                  <a:cxn ang="0">
                    <a:pos x="4484" y="2781"/>
                  </a:cxn>
                  <a:cxn ang="0">
                    <a:pos x="4705" y="2719"/>
                  </a:cxn>
                  <a:cxn ang="0">
                    <a:pos x="4843" y="2659"/>
                  </a:cxn>
                  <a:cxn ang="0">
                    <a:pos x="4979" y="2571"/>
                  </a:cxn>
                  <a:cxn ang="0">
                    <a:pos x="5213" y="2390"/>
                  </a:cxn>
                  <a:cxn ang="0">
                    <a:pos x="5399" y="2248"/>
                  </a:cxn>
                  <a:cxn ang="0">
                    <a:pos x="5502" y="2179"/>
                  </a:cxn>
                  <a:cxn ang="0">
                    <a:pos x="5806" y="1983"/>
                  </a:cxn>
                  <a:cxn ang="0">
                    <a:pos x="6094" y="1771"/>
                  </a:cxn>
                  <a:cxn ang="0">
                    <a:pos x="6364" y="1547"/>
                  </a:cxn>
                  <a:cxn ang="0">
                    <a:pos x="6613" y="1316"/>
                  </a:cxn>
                  <a:cxn ang="0">
                    <a:pos x="6841" y="1088"/>
                  </a:cxn>
                  <a:cxn ang="0">
                    <a:pos x="7047" y="869"/>
                  </a:cxn>
                  <a:cxn ang="0">
                    <a:pos x="7304" y="570"/>
                  </a:cxn>
                  <a:cxn ang="0">
                    <a:pos x="7512" y="318"/>
                  </a:cxn>
                  <a:cxn ang="0">
                    <a:pos x="7593" y="231"/>
                  </a:cxn>
                  <a:cxn ang="0">
                    <a:pos x="7726" y="110"/>
                  </a:cxn>
                  <a:cxn ang="0">
                    <a:pos x="7872" y="0"/>
                  </a:cxn>
                  <a:cxn ang="0">
                    <a:pos x="7729" y="113"/>
                  </a:cxn>
                  <a:cxn ang="0">
                    <a:pos x="7555" y="276"/>
                  </a:cxn>
                  <a:cxn ang="0">
                    <a:pos x="7381" y="485"/>
                  </a:cxn>
                  <a:cxn ang="0">
                    <a:pos x="7097" y="819"/>
                  </a:cxn>
                  <a:cxn ang="0">
                    <a:pos x="6899" y="1035"/>
                  </a:cxn>
                  <a:cxn ang="0">
                    <a:pos x="6676" y="1263"/>
                  </a:cxn>
                  <a:cxn ang="0">
                    <a:pos x="6431" y="1492"/>
                  </a:cxn>
                  <a:cxn ang="0">
                    <a:pos x="6167" y="1719"/>
                  </a:cxn>
                  <a:cxn ang="0">
                    <a:pos x="5883" y="1935"/>
                  </a:cxn>
                  <a:cxn ang="0">
                    <a:pos x="5658" y="2088"/>
                  </a:cxn>
                  <a:cxn ang="0">
                    <a:pos x="5471" y="2203"/>
                  </a:cxn>
                  <a:cxn ang="0">
                    <a:pos x="5330" y="2306"/>
                  </a:cxn>
                  <a:cxn ang="0">
                    <a:pos x="5061" y="2517"/>
                  </a:cxn>
                  <a:cxn ang="0">
                    <a:pos x="4904" y="2628"/>
                  </a:cxn>
                  <a:cxn ang="0">
                    <a:pos x="4787" y="2693"/>
                  </a:cxn>
                  <a:cxn ang="0">
                    <a:pos x="4669" y="2736"/>
                  </a:cxn>
                </a:cxnLst>
                <a:rect l="0" t="0" r="r" b="b"/>
                <a:pathLst>
                  <a:path w="7874" h="2995">
                    <a:moveTo>
                      <a:pt x="4630" y="2747"/>
                    </a:moveTo>
                    <a:lnTo>
                      <a:pt x="4559" y="2767"/>
                    </a:lnTo>
                    <a:lnTo>
                      <a:pt x="4486" y="2786"/>
                    </a:lnTo>
                    <a:lnTo>
                      <a:pt x="4411" y="2802"/>
                    </a:lnTo>
                    <a:lnTo>
                      <a:pt x="4338" y="2817"/>
                    </a:lnTo>
                    <a:lnTo>
                      <a:pt x="4263" y="2832"/>
                    </a:lnTo>
                    <a:lnTo>
                      <a:pt x="4187" y="2844"/>
                    </a:lnTo>
                    <a:lnTo>
                      <a:pt x="4112" y="2855"/>
                    </a:lnTo>
                    <a:lnTo>
                      <a:pt x="4036" y="2865"/>
                    </a:lnTo>
                    <a:lnTo>
                      <a:pt x="3959" y="2875"/>
                    </a:lnTo>
                    <a:lnTo>
                      <a:pt x="3881" y="2882"/>
                    </a:lnTo>
                    <a:lnTo>
                      <a:pt x="3805" y="2889"/>
                    </a:lnTo>
                    <a:lnTo>
                      <a:pt x="3727" y="2895"/>
                    </a:lnTo>
                    <a:lnTo>
                      <a:pt x="3571" y="2904"/>
                    </a:lnTo>
                    <a:lnTo>
                      <a:pt x="3491" y="2907"/>
                    </a:lnTo>
                    <a:lnTo>
                      <a:pt x="3413" y="2909"/>
                    </a:lnTo>
                    <a:lnTo>
                      <a:pt x="3335" y="2910"/>
                    </a:lnTo>
                    <a:lnTo>
                      <a:pt x="3255" y="2910"/>
                    </a:lnTo>
                    <a:lnTo>
                      <a:pt x="3176" y="2910"/>
                    </a:lnTo>
                    <a:lnTo>
                      <a:pt x="3097" y="2910"/>
                    </a:lnTo>
                    <a:lnTo>
                      <a:pt x="3018" y="2909"/>
                    </a:lnTo>
                    <a:lnTo>
                      <a:pt x="2938" y="2907"/>
                    </a:lnTo>
                    <a:lnTo>
                      <a:pt x="2860" y="2904"/>
                    </a:lnTo>
                    <a:lnTo>
                      <a:pt x="2780" y="2900"/>
                    </a:lnTo>
                    <a:lnTo>
                      <a:pt x="2622" y="2894"/>
                    </a:lnTo>
                    <a:lnTo>
                      <a:pt x="2465" y="2887"/>
                    </a:lnTo>
                    <a:lnTo>
                      <a:pt x="2307" y="2877"/>
                    </a:lnTo>
                    <a:lnTo>
                      <a:pt x="2152" y="2869"/>
                    </a:lnTo>
                    <a:lnTo>
                      <a:pt x="1845" y="2850"/>
                    </a:lnTo>
                    <a:lnTo>
                      <a:pt x="1694" y="2844"/>
                    </a:lnTo>
                    <a:lnTo>
                      <a:pt x="1545" y="2837"/>
                    </a:lnTo>
                    <a:lnTo>
                      <a:pt x="1397" y="2832"/>
                    </a:lnTo>
                    <a:lnTo>
                      <a:pt x="1325" y="2829"/>
                    </a:lnTo>
                    <a:lnTo>
                      <a:pt x="1252" y="2829"/>
                    </a:lnTo>
                    <a:lnTo>
                      <a:pt x="1183" y="2827"/>
                    </a:lnTo>
                    <a:lnTo>
                      <a:pt x="1111" y="2827"/>
                    </a:lnTo>
                    <a:lnTo>
                      <a:pt x="1041" y="2829"/>
                    </a:lnTo>
                    <a:lnTo>
                      <a:pt x="973" y="2830"/>
                    </a:lnTo>
                    <a:lnTo>
                      <a:pt x="905" y="2832"/>
                    </a:lnTo>
                    <a:lnTo>
                      <a:pt x="837" y="2835"/>
                    </a:lnTo>
                    <a:lnTo>
                      <a:pt x="771" y="2839"/>
                    </a:lnTo>
                    <a:lnTo>
                      <a:pt x="706" y="2844"/>
                    </a:lnTo>
                    <a:lnTo>
                      <a:pt x="641" y="2850"/>
                    </a:lnTo>
                    <a:lnTo>
                      <a:pt x="578" y="2857"/>
                    </a:lnTo>
                    <a:lnTo>
                      <a:pt x="515" y="2865"/>
                    </a:lnTo>
                    <a:lnTo>
                      <a:pt x="453" y="2874"/>
                    </a:lnTo>
                    <a:lnTo>
                      <a:pt x="394" y="2884"/>
                    </a:lnTo>
                    <a:lnTo>
                      <a:pt x="334" y="2895"/>
                    </a:lnTo>
                    <a:lnTo>
                      <a:pt x="276" y="2909"/>
                    </a:lnTo>
                    <a:lnTo>
                      <a:pt x="219" y="2923"/>
                    </a:lnTo>
                    <a:lnTo>
                      <a:pt x="163" y="2938"/>
                    </a:lnTo>
                    <a:lnTo>
                      <a:pt x="108" y="2955"/>
                    </a:lnTo>
                    <a:lnTo>
                      <a:pt x="55" y="2975"/>
                    </a:lnTo>
                    <a:lnTo>
                      <a:pt x="2" y="2995"/>
                    </a:lnTo>
                    <a:lnTo>
                      <a:pt x="0" y="2990"/>
                    </a:lnTo>
                    <a:lnTo>
                      <a:pt x="53" y="2970"/>
                    </a:lnTo>
                    <a:lnTo>
                      <a:pt x="106" y="2952"/>
                    </a:lnTo>
                    <a:lnTo>
                      <a:pt x="161" y="2935"/>
                    </a:lnTo>
                    <a:lnTo>
                      <a:pt x="218" y="2918"/>
                    </a:lnTo>
                    <a:lnTo>
                      <a:pt x="274" y="2905"/>
                    </a:lnTo>
                    <a:lnTo>
                      <a:pt x="332" y="2892"/>
                    </a:lnTo>
                    <a:lnTo>
                      <a:pt x="392" y="2880"/>
                    </a:lnTo>
                    <a:lnTo>
                      <a:pt x="453" y="2870"/>
                    </a:lnTo>
                    <a:lnTo>
                      <a:pt x="515" y="2860"/>
                    </a:lnTo>
                    <a:lnTo>
                      <a:pt x="578" y="2852"/>
                    </a:lnTo>
                    <a:lnTo>
                      <a:pt x="641" y="2845"/>
                    </a:lnTo>
                    <a:lnTo>
                      <a:pt x="706" y="2839"/>
                    </a:lnTo>
                    <a:lnTo>
                      <a:pt x="771" y="2834"/>
                    </a:lnTo>
                    <a:lnTo>
                      <a:pt x="837" y="2830"/>
                    </a:lnTo>
                    <a:lnTo>
                      <a:pt x="905" y="2827"/>
                    </a:lnTo>
                    <a:lnTo>
                      <a:pt x="973" y="2825"/>
                    </a:lnTo>
                    <a:lnTo>
                      <a:pt x="1041" y="2824"/>
                    </a:lnTo>
                    <a:lnTo>
                      <a:pt x="1111" y="2824"/>
                    </a:lnTo>
                    <a:lnTo>
                      <a:pt x="1183" y="2824"/>
                    </a:lnTo>
                    <a:lnTo>
                      <a:pt x="1252" y="2824"/>
                    </a:lnTo>
                    <a:lnTo>
                      <a:pt x="1397" y="2827"/>
                    </a:lnTo>
                    <a:lnTo>
                      <a:pt x="1545" y="2832"/>
                    </a:lnTo>
                    <a:lnTo>
                      <a:pt x="1694" y="2839"/>
                    </a:lnTo>
                    <a:lnTo>
                      <a:pt x="1845" y="2845"/>
                    </a:lnTo>
                    <a:lnTo>
                      <a:pt x="1998" y="2855"/>
                    </a:lnTo>
                    <a:lnTo>
                      <a:pt x="2152" y="2864"/>
                    </a:lnTo>
                    <a:lnTo>
                      <a:pt x="2465" y="2882"/>
                    </a:lnTo>
                    <a:lnTo>
                      <a:pt x="2622" y="2890"/>
                    </a:lnTo>
                    <a:lnTo>
                      <a:pt x="2780" y="2897"/>
                    </a:lnTo>
                    <a:lnTo>
                      <a:pt x="2938" y="2902"/>
                    </a:lnTo>
                    <a:lnTo>
                      <a:pt x="3097" y="2905"/>
                    </a:lnTo>
                    <a:lnTo>
                      <a:pt x="3176" y="2905"/>
                    </a:lnTo>
                    <a:lnTo>
                      <a:pt x="3255" y="2905"/>
                    </a:lnTo>
                    <a:lnTo>
                      <a:pt x="3335" y="2905"/>
                    </a:lnTo>
                    <a:lnTo>
                      <a:pt x="3413" y="2904"/>
                    </a:lnTo>
                    <a:lnTo>
                      <a:pt x="3491" y="2902"/>
                    </a:lnTo>
                    <a:lnTo>
                      <a:pt x="3571" y="2899"/>
                    </a:lnTo>
                    <a:lnTo>
                      <a:pt x="3649" y="2895"/>
                    </a:lnTo>
                    <a:lnTo>
                      <a:pt x="3727" y="2890"/>
                    </a:lnTo>
                    <a:lnTo>
                      <a:pt x="3803" y="2885"/>
                    </a:lnTo>
                    <a:lnTo>
                      <a:pt x="3881" y="2879"/>
                    </a:lnTo>
                    <a:lnTo>
                      <a:pt x="3958" y="2870"/>
                    </a:lnTo>
                    <a:lnTo>
                      <a:pt x="4034" y="2862"/>
                    </a:lnTo>
                    <a:lnTo>
                      <a:pt x="4111" y="2850"/>
                    </a:lnTo>
                    <a:lnTo>
                      <a:pt x="4187" y="2840"/>
                    </a:lnTo>
                    <a:lnTo>
                      <a:pt x="4262" y="2827"/>
                    </a:lnTo>
                    <a:lnTo>
                      <a:pt x="4336" y="2814"/>
                    </a:lnTo>
                    <a:lnTo>
                      <a:pt x="4411" y="2797"/>
                    </a:lnTo>
                    <a:lnTo>
                      <a:pt x="4484" y="2781"/>
                    </a:lnTo>
                    <a:lnTo>
                      <a:pt x="4557" y="2762"/>
                    </a:lnTo>
                    <a:lnTo>
                      <a:pt x="4630" y="2742"/>
                    </a:lnTo>
                    <a:lnTo>
                      <a:pt x="4667" y="2732"/>
                    </a:lnTo>
                    <a:lnTo>
                      <a:pt x="4705" y="2719"/>
                    </a:lnTo>
                    <a:lnTo>
                      <a:pt x="4745" y="2704"/>
                    </a:lnTo>
                    <a:lnTo>
                      <a:pt x="4785" y="2688"/>
                    </a:lnTo>
                    <a:lnTo>
                      <a:pt x="4813" y="2674"/>
                    </a:lnTo>
                    <a:lnTo>
                      <a:pt x="4843" y="2659"/>
                    </a:lnTo>
                    <a:lnTo>
                      <a:pt x="4873" y="2643"/>
                    </a:lnTo>
                    <a:lnTo>
                      <a:pt x="4903" y="2625"/>
                    </a:lnTo>
                    <a:lnTo>
                      <a:pt x="4941" y="2598"/>
                    </a:lnTo>
                    <a:lnTo>
                      <a:pt x="4979" y="2571"/>
                    </a:lnTo>
                    <a:lnTo>
                      <a:pt x="5019" y="2543"/>
                    </a:lnTo>
                    <a:lnTo>
                      <a:pt x="5059" y="2513"/>
                    </a:lnTo>
                    <a:lnTo>
                      <a:pt x="5135" y="2452"/>
                    </a:lnTo>
                    <a:lnTo>
                      <a:pt x="5213" y="2390"/>
                    </a:lnTo>
                    <a:lnTo>
                      <a:pt x="5290" y="2331"/>
                    </a:lnTo>
                    <a:lnTo>
                      <a:pt x="5326" y="2301"/>
                    </a:lnTo>
                    <a:lnTo>
                      <a:pt x="5363" y="2274"/>
                    </a:lnTo>
                    <a:lnTo>
                      <a:pt x="5399" y="2248"/>
                    </a:lnTo>
                    <a:lnTo>
                      <a:pt x="5434" y="2223"/>
                    </a:lnTo>
                    <a:lnTo>
                      <a:pt x="5469" y="2199"/>
                    </a:lnTo>
                    <a:lnTo>
                      <a:pt x="5486" y="2189"/>
                    </a:lnTo>
                    <a:lnTo>
                      <a:pt x="5502" y="2179"/>
                    </a:lnTo>
                    <a:lnTo>
                      <a:pt x="5579" y="2133"/>
                    </a:lnTo>
                    <a:lnTo>
                      <a:pt x="5657" y="2085"/>
                    </a:lnTo>
                    <a:lnTo>
                      <a:pt x="5731" y="2035"/>
                    </a:lnTo>
                    <a:lnTo>
                      <a:pt x="5806" y="1983"/>
                    </a:lnTo>
                    <a:lnTo>
                      <a:pt x="5879" y="1932"/>
                    </a:lnTo>
                    <a:lnTo>
                      <a:pt x="5952" y="1879"/>
                    </a:lnTo>
                    <a:lnTo>
                      <a:pt x="6024" y="1826"/>
                    </a:lnTo>
                    <a:lnTo>
                      <a:pt x="6094" y="1771"/>
                    </a:lnTo>
                    <a:lnTo>
                      <a:pt x="6163" y="1716"/>
                    </a:lnTo>
                    <a:lnTo>
                      <a:pt x="6231" y="1660"/>
                    </a:lnTo>
                    <a:lnTo>
                      <a:pt x="6298" y="1603"/>
                    </a:lnTo>
                    <a:lnTo>
                      <a:pt x="6364" y="1547"/>
                    </a:lnTo>
                    <a:lnTo>
                      <a:pt x="6427" y="1489"/>
                    </a:lnTo>
                    <a:lnTo>
                      <a:pt x="6490" y="1430"/>
                    </a:lnTo>
                    <a:lnTo>
                      <a:pt x="6554" y="1374"/>
                    </a:lnTo>
                    <a:lnTo>
                      <a:pt x="6613" y="1316"/>
                    </a:lnTo>
                    <a:lnTo>
                      <a:pt x="6673" y="1259"/>
                    </a:lnTo>
                    <a:lnTo>
                      <a:pt x="6730" y="1201"/>
                    </a:lnTo>
                    <a:lnTo>
                      <a:pt x="6786" y="1145"/>
                    </a:lnTo>
                    <a:lnTo>
                      <a:pt x="6841" y="1088"/>
                    </a:lnTo>
                    <a:lnTo>
                      <a:pt x="6896" y="1032"/>
                    </a:lnTo>
                    <a:lnTo>
                      <a:pt x="6947" y="977"/>
                    </a:lnTo>
                    <a:lnTo>
                      <a:pt x="6997" y="922"/>
                    </a:lnTo>
                    <a:lnTo>
                      <a:pt x="7047" y="869"/>
                    </a:lnTo>
                    <a:lnTo>
                      <a:pt x="7093" y="816"/>
                    </a:lnTo>
                    <a:lnTo>
                      <a:pt x="7138" y="764"/>
                    </a:lnTo>
                    <a:lnTo>
                      <a:pt x="7225" y="665"/>
                    </a:lnTo>
                    <a:lnTo>
                      <a:pt x="7304" y="570"/>
                    </a:lnTo>
                    <a:lnTo>
                      <a:pt x="7377" y="482"/>
                    </a:lnTo>
                    <a:lnTo>
                      <a:pt x="7459" y="382"/>
                    </a:lnTo>
                    <a:lnTo>
                      <a:pt x="7489" y="344"/>
                    </a:lnTo>
                    <a:lnTo>
                      <a:pt x="7512" y="318"/>
                    </a:lnTo>
                    <a:lnTo>
                      <a:pt x="7532" y="294"/>
                    </a:lnTo>
                    <a:lnTo>
                      <a:pt x="7552" y="273"/>
                    </a:lnTo>
                    <a:lnTo>
                      <a:pt x="7572" y="251"/>
                    </a:lnTo>
                    <a:lnTo>
                      <a:pt x="7593" y="231"/>
                    </a:lnTo>
                    <a:lnTo>
                      <a:pt x="7615" y="210"/>
                    </a:lnTo>
                    <a:lnTo>
                      <a:pt x="7636" y="190"/>
                    </a:lnTo>
                    <a:lnTo>
                      <a:pt x="7681" y="150"/>
                    </a:lnTo>
                    <a:lnTo>
                      <a:pt x="7726" y="110"/>
                    </a:lnTo>
                    <a:lnTo>
                      <a:pt x="7749" y="92"/>
                    </a:lnTo>
                    <a:lnTo>
                      <a:pt x="7774" y="72"/>
                    </a:lnTo>
                    <a:lnTo>
                      <a:pt x="7822" y="35"/>
                    </a:lnTo>
                    <a:lnTo>
                      <a:pt x="7872" y="0"/>
                    </a:lnTo>
                    <a:lnTo>
                      <a:pt x="7874" y="4"/>
                    </a:lnTo>
                    <a:lnTo>
                      <a:pt x="7824" y="39"/>
                    </a:lnTo>
                    <a:lnTo>
                      <a:pt x="7776" y="77"/>
                    </a:lnTo>
                    <a:lnTo>
                      <a:pt x="7729" y="113"/>
                    </a:lnTo>
                    <a:lnTo>
                      <a:pt x="7683" y="153"/>
                    </a:lnTo>
                    <a:lnTo>
                      <a:pt x="7640" y="193"/>
                    </a:lnTo>
                    <a:lnTo>
                      <a:pt x="7597" y="235"/>
                    </a:lnTo>
                    <a:lnTo>
                      <a:pt x="7555" y="276"/>
                    </a:lnTo>
                    <a:lnTo>
                      <a:pt x="7515" y="319"/>
                    </a:lnTo>
                    <a:lnTo>
                      <a:pt x="7492" y="348"/>
                    </a:lnTo>
                    <a:lnTo>
                      <a:pt x="7462" y="384"/>
                    </a:lnTo>
                    <a:lnTo>
                      <a:pt x="7381" y="485"/>
                    </a:lnTo>
                    <a:lnTo>
                      <a:pt x="7308" y="573"/>
                    </a:lnTo>
                    <a:lnTo>
                      <a:pt x="7228" y="666"/>
                    </a:lnTo>
                    <a:lnTo>
                      <a:pt x="7142" y="768"/>
                    </a:lnTo>
                    <a:lnTo>
                      <a:pt x="7097" y="819"/>
                    </a:lnTo>
                    <a:lnTo>
                      <a:pt x="7050" y="871"/>
                    </a:lnTo>
                    <a:lnTo>
                      <a:pt x="7000" y="926"/>
                    </a:lnTo>
                    <a:lnTo>
                      <a:pt x="6951" y="980"/>
                    </a:lnTo>
                    <a:lnTo>
                      <a:pt x="6899" y="1035"/>
                    </a:lnTo>
                    <a:lnTo>
                      <a:pt x="6844" y="1092"/>
                    </a:lnTo>
                    <a:lnTo>
                      <a:pt x="6789" y="1148"/>
                    </a:lnTo>
                    <a:lnTo>
                      <a:pt x="6733" y="1205"/>
                    </a:lnTo>
                    <a:lnTo>
                      <a:pt x="6676" y="1263"/>
                    </a:lnTo>
                    <a:lnTo>
                      <a:pt x="6617" y="1319"/>
                    </a:lnTo>
                    <a:lnTo>
                      <a:pt x="6557" y="1377"/>
                    </a:lnTo>
                    <a:lnTo>
                      <a:pt x="6494" y="1434"/>
                    </a:lnTo>
                    <a:lnTo>
                      <a:pt x="6431" y="1492"/>
                    </a:lnTo>
                    <a:lnTo>
                      <a:pt x="6366" y="1550"/>
                    </a:lnTo>
                    <a:lnTo>
                      <a:pt x="6301" y="1606"/>
                    </a:lnTo>
                    <a:lnTo>
                      <a:pt x="6235" y="1663"/>
                    </a:lnTo>
                    <a:lnTo>
                      <a:pt x="6167" y="1719"/>
                    </a:lnTo>
                    <a:lnTo>
                      <a:pt x="6097" y="1774"/>
                    </a:lnTo>
                    <a:lnTo>
                      <a:pt x="6027" y="1829"/>
                    </a:lnTo>
                    <a:lnTo>
                      <a:pt x="5956" y="1882"/>
                    </a:lnTo>
                    <a:lnTo>
                      <a:pt x="5883" y="1935"/>
                    </a:lnTo>
                    <a:lnTo>
                      <a:pt x="5808" y="1988"/>
                    </a:lnTo>
                    <a:lnTo>
                      <a:pt x="5771" y="2013"/>
                    </a:lnTo>
                    <a:lnTo>
                      <a:pt x="5735" y="2038"/>
                    </a:lnTo>
                    <a:lnTo>
                      <a:pt x="5658" y="2088"/>
                    </a:lnTo>
                    <a:lnTo>
                      <a:pt x="5582" y="2136"/>
                    </a:lnTo>
                    <a:lnTo>
                      <a:pt x="5544" y="2159"/>
                    </a:lnTo>
                    <a:lnTo>
                      <a:pt x="5504" y="2183"/>
                    </a:lnTo>
                    <a:lnTo>
                      <a:pt x="5471" y="2203"/>
                    </a:lnTo>
                    <a:lnTo>
                      <a:pt x="5436" y="2226"/>
                    </a:lnTo>
                    <a:lnTo>
                      <a:pt x="5401" y="2251"/>
                    </a:lnTo>
                    <a:lnTo>
                      <a:pt x="5366" y="2277"/>
                    </a:lnTo>
                    <a:lnTo>
                      <a:pt x="5330" y="2306"/>
                    </a:lnTo>
                    <a:lnTo>
                      <a:pt x="5291" y="2334"/>
                    </a:lnTo>
                    <a:lnTo>
                      <a:pt x="5217" y="2394"/>
                    </a:lnTo>
                    <a:lnTo>
                      <a:pt x="5139" y="2455"/>
                    </a:lnTo>
                    <a:lnTo>
                      <a:pt x="5061" y="2517"/>
                    </a:lnTo>
                    <a:lnTo>
                      <a:pt x="5022" y="2546"/>
                    </a:lnTo>
                    <a:lnTo>
                      <a:pt x="4982" y="2575"/>
                    </a:lnTo>
                    <a:lnTo>
                      <a:pt x="4943" y="2603"/>
                    </a:lnTo>
                    <a:lnTo>
                      <a:pt x="4904" y="2628"/>
                    </a:lnTo>
                    <a:lnTo>
                      <a:pt x="4875" y="2646"/>
                    </a:lnTo>
                    <a:lnTo>
                      <a:pt x="4845" y="2663"/>
                    </a:lnTo>
                    <a:lnTo>
                      <a:pt x="4816" y="2678"/>
                    </a:lnTo>
                    <a:lnTo>
                      <a:pt x="4787" y="2693"/>
                    </a:lnTo>
                    <a:lnTo>
                      <a:pt x="4747" y="2709"/>
                    </a:lnTo>
                    <a:lnTo>
                      <a:pt x="4725" y="2718"/>
                    </a:lnTo>
                    <a:lnTo>
                      <a:pt x="4707" y="2724"/>
                    </a:lnTo>
                    <a:lnTo>
                      <a:pt x="4669" y="2736"/>
                    </a:lnTo>
                    <a:lnTo>
                      <a:pt x="4630" y="2747"/>
                    </a:lnTo>
                    <a:close/>
                  </a:path>
                </a:pathLst>
              </a:custGeom>
              <a:solidFill>
                <a:srgbClr val="1436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-1793044" y="-104599"/>
                <a:ext cx="12506061" cy="5977109"/>
              </a:xfrm>
              <a:custGeom>
                <a:avLst/>
                <a:gdLst/>
                <a:ahLst/>
                <a:cxnLst>
                  <a:cxn ang="0">
                    <a:pos x="310" y="3461"/>
                  </a:cxn>
                  <a:cxn ang="0">
                    <a:pos x="714" y="3601"/>
                  </a:cxn>
                  <a:cxn ang="0">
                    <a:pos x="1064" y="3689"/>
                  </a:cxn>
                  <a:cxn ang="0">
                    <a:pos x="1317" y="3732"/>
                  </a:cxn>
                  <a:cxn ang="0">
                    <a:pos x="1572" y="3755"/>
                  </a:cxn>
                  <a:cxn ang="0">
                    <a:pos x="1833" y="3760"/>
                  </a:cxn>
                  <a:cxn ang="0">
                    <a:pos x="2155" y="3737"/>
                  </a:cxn>
                  <a:cxn ang="0">
                    <a:pos x="2605" y="3654"/>
                  </a:cxn>
                  <a:cxn ang="0">
                    <a:pos x="2901" y="3569"/>
                  </a:cxn>
                  <a:cxn ang="0">
                    <a:pos x="3210" y="3460"/>
                  </a:cxn>
                  <a:cxn ang="0">
                    <a:pos x="3582" y="3300"/>
                  </a:cxn>
                  <a:cxn ang="0">
                    <a:pos x="4165" y="3006"/>
                  </a:cxn>
                  <a:cxn ang="0">
                    <a:pos x="4816" y="2664"/>
                  </a:cxn>
                  <a:cxn ang="0">
                    <a:pos x="5055" y="2518"/>
                  </a:cxn>
                  <a:cxn ang="0">
                    <a:pos x="5492" y="2211"/>
                  </a:cxn>
                  <a:cxn ang="0">
                    <a:pos x="5746" y="2013"/>
                  </a:cxn>
                  <a:cxn ang="0">
                    <a:pos x="6045" y="1742"/>
                  </a:cxn>
                  <a:cxn ang="0">
                    <a:pos x="6297" y="1487"/>
                  </a:cxn>
                  <a:cxn ang="0">
                    <a:pos x="6322" y="1408"/>
                  </a:cxn>
                  <a:cxn ang="0">
                    <a:pos x="6374" y="1267"/>
                  </a:cxn>
                  <a:cxn ang="0">
                    <a:pos x="6442" y="1131"/>
                  </a:cxn>
                  <a:cxn ang="0">
                    <a:pos x="6527" y="998"/>
                  </a:cxn>
                  <a:cxn ang="0">
                    <a:pos x="6625" y="872"/>
                  </a:cxn>
                  <a:cxn ang="0">
                    <a:pos x="6811" y="679"/>
                  </a:cxn>
                  <a:cxn ang="0">
                    <a:pos x="6998" y="522"/>
                  </a:cxn>
                  <a:cxn ang="0">
                    <a:pos x="7206" y="374"/>
                  </a:cxn>
                  <a:cxn ang="0">
                    <a:pos x="7528" y="178"/>
                  </a:cxn>
                  <a:cxn ang="0">
                    <a:pos x="7805" y="33"/>
                  </a:cxn>
                  <a:cxn ang="0">
                    <a:pos x="7668" y="108"/>
                  </a:cxn>
                  <a:cxn ang="0">
                    <a:pos x="7334" y="297"/>
                  </a:cxn>
                  <a:cxn ang="0">
                    <a:pos x="7088" y="462"/>
                  </a:cxn>
                  <a:cxn ang="0">
                    <a:pos x="6865" y="638"/>
                  </a:cxn>
                  <a:cxn ang="0">
                    <a:pos x="6694" y="802"/>
                  </a:cxn>
                  <a:cxn ang="0">
                    <a:pos x="6548" y="977"/>
                  </a:cxn>
                  <a:cxn ang="0">
                    <a:pos x="6462" y="1106"/>
                  </a:cxn>
                  <a:cxn ang="0">
                    <a:pos x="6390" y="1241"/>
                  </a:cxn>
                  <a:cxn ang="0">
                    <a:pos x="6319" y="1438"/>
                  </a:cxn>
                  <a:cxn ang="0">
                    <a:pos x="6301" y="1488"/>
                  </a:cxn>
                  <a:cxn ang="0">
                    <a:pos x="5965" y="1824"/>
                  </a:cxn>
                  <a:cxn ang="0">
                    <a:pos x="5716" y="2045"/>
                  </a:cxn>
                  <a:cxn ang="0">
                    <a:pos x="5430" y="2260"/>
                  </a:cxn>
                  <a:cxn ang="0">
                    <a:pos x="5037" y="2538"/>
                  </a:cxn>
                  <a:cxn ang="0">
                    <a:pos x="4741" y="2711"/>
                  </a:cxn>
                  <a:cxn ang="0">
                    <a:pos x="4034" y="3078"/>
                  </a:cxn>
                  <a:cxn ang="0">
                    <a:pos x="3584" y="3303"/>
                  </a:cxn>
                  <a:cxn ang="0">
                    <a:pos x="3148" y="3488"/>
                  </a:cxn>
                  <a:cxn ang="0">
                    <a:pos x="2841" y="3592"/>
                  </a:cxn>
                  <a:cxn ang="0">
                    <a:pos x="2549" y="3672"/>
                  </a:cxn>
                  <a:cxn ang="0">
                    <a:pos x="2267" y="3727"/>
                  </a:cxn>
                  <a:cxn ang="0">
                    <a:pos x="1993" y="3757"/>
                  </a:cxn>
                  <a:cxn ang="0">
                    <a:pos x="1729" y="3765"/>
                  </a:cxn>
                  <a:cxn ang="0">
                    <a:pos x="1469" y="3754"/>
                  </a:cxn>
                  <a:cxn ang="0">
                    <a:pos x="1215" y="3722"/>
                  </a:cxn>
                  <a:cxn ang="0">
                    <a:pos x="913" y="3659"/>
                  </a:cxn>
                  <a:cxn ang="0">
                    <a:pos x="511" y="3541"/>
                  </a:cxn>
                  <a:cxn ang="0">
                    <a:pos x="207" y="3426"/>
                  </a:cxn>
                </a:cxnLst>
                <a:rect l="0" t="0" r="r" b="b"/>
                <a:pathLst>
                  <a:path w="7878" h="3765">
                    <a:moveTo>
                      <a:pt x="0" y="3340"/>
                    </a:moveTo>
                    <a:lnTo>
                      <a:pt x="1" y="3335"/>
                    </a:lnTo>
                    <a:lnTo>
                      <a:pt x="106" y="3380"/>
                    </a:lnTo>
                    <a:lnTo>
                      <a:pt x="209" y="3421"/>
                    </a:lnTo>
                    <a:lnTo>
                      <a:pt x="310" y="3461"/>
                    </a:lnTo>
                    <a:lnTo>
                      <a:pt x="411" y="3499"/>
                    </a:lnTo>
                    <a:lnTo>
                      <a:pt x="461" y="3518"/>
                    </a:lnTo>
                    <a:lnTo>
                      <a:pt x="513" y="3536"/>
                    </a:lnTo>
                    <a:lnTo>
                      <a:pt x="612" y="3569"/>
                    </a:lnTo>
                    <a:lnTo>
                      <a:pt x="714" y="3601"/>
                    </a:lnTo>
                    <a:lnTo>
                      <a:pt x="813" y="3629"/>
                    </a:lnTo>
                    <a:lnTo>
                      <a:pt x="913" y="3656"/>
                    </a:lnTo>
                    <a:lnTo>
                      <a:pt x="965" y="3667"/>
                    </a:lnTo>
                    <a:lnTo>
                      <a:pt x="1014" y="3679"/>
                    </a:lnTo>
                    <a:lnTo>
                      <a:pt x="1064" y="3689"/>
                    </a:lnTo>
                    <a:lnTo>
                      <a:pt x="1114" y="3699"/>
                    </a:lnTo>
                    <a:lnTo>
                      <a:pt x="1165" y="3709"/>
                    </a:lnTo>
                    <a:lnTo>
                      <a:pt x="1215" y="3717"/>
                    </a:lnTo>
                    <a:lnTo>
                      <a:pt x="1265" y="3725"/>
                    </a:lnTo>
                    <a:lnTo>
                      <a:pt x="1317" y="3732"/>
                    </a:lnTo>
                    <a:lnTo>
                      <a:pt x="1368" y="3739"/>
                    </a:lnTo>
                    <a:lnTo>
                      <a:pt x="1418" y="3744"/>
                    </a:lnTo>
                    <a:lnTo>
                      <a:pt x="1469" y="3749"/>
                    </a:lnTo>
                    <a:lnTo>
                      <a:pt x="1521" y="3754"/>
                    </a:lnTo>
                    <a:lnTo>
                      <a:pt x="1572" y="3755"/>
                    </a:lnTo>
                    <a:lnTo>
                      <a:pt x="1624" y="3759"/>
                    </a:lnTo>
                    <a:lnTo>
                      <a:pt x="1675" y="3760"/>
                    </a:lnTo>
                    <a:lnTo>
                      <a:pt x="1729" y="3760"/>
                    </a:lnTo>
                    <a:lnTo>
                      <a:pt x="1780" y="3760"/>
                    </a:lnTo>
                    <a:lnTo>
                      <a:pt x="1833" y="3760"/>
                    </a:lnTo>
                    <a:lnTo>
                      <a:pt x="1886" y="3759"/>
                    </a:lnTo>
                    <a:lnTo>
                      <a:pt x="1939" y="3755"/>
                    </a:lnTo>
                    <a:lnTo>
                      <a:pt x="1993" y="3752"/>
                    </a:lnTo>
                    <a:lnTo>
                      <a:pt x="2046" y="3749"/>
                    </a:lnTo>
                    <a:lnTo>
                      <a:pt x="2155" y="3737"/>
                    </a:lnTo>
                    <a:lnTo>
                      <a:pt x="2265" y="3722"/>
                    </a:lnTo>
                    <a:lnTo>
                      <a:pt x="2376" y="3704"/>
                    </a:lnTo>
                    <a:lnTo>
                      <a:pt x="2489" y="3680"/>
                    </a:lnTo>
                    <a:lnTo>
                      <a:pt x="2547" y="3667"/>
                    </a:lnTo>
                    <a:lnTo>
                      <a:pt x="2605" y="3654"/>
                    </a:lnTo>
                    <a:lnTo>
                      <a:pt x="2664" y="3639"/>
                    </a:lnTo>
                    <a:lnTo>
                      <a:pt x="2722" y="3624"/>
                    </a:lnTo>
                    <a:lnTo>
                      <a:pt x="2781" y="3606"/>
                    </a:lnTo>
                    <a:lnTo>
                      <a:pt x="2841" y="3589"/>
                    </a:lnTo>
                    <a:lnTo>
                      <a:pt x="2901" y="3569"/>
                    </a:lnTo>
                    <a:lnTo>
                      <a:pt x="2961" y="3549"/>
                    </a:lnTo>
                    <a:lnTo>
                      <a:pt x="3022" y="3529"/>
                    </a:lnTo>
                    <a:lnTo>
                      <a:pt x="3085" y="3506"/>
                    </a:lnTo>
                    <a:lnTo>
                      <a:pt x="3147" y="3484"/>
                    </a:lnTo>
                    <a:lnTo>
                      <a:pt x="3210" y="3460"/>
                    </a:lnTo>
                    <a:lnTo>
                      <a:pt x="3273" y="3435"/>
                    </a:lnTo>
                    <a:lnTo>
                      <a:pt x="3338" y="3408"/>
                    </a:lnTo>
                    <a:lnTo>
                      <a:pt x="3403" y="3380"/>
                    </a:lnTo>
                    <a:lnTo>
                      <a:pt x="3467" y="3352"/>
                    </a:lnTo>
                    <a:lnTo>
                      <a:pt x="3582" y="3300"/>
                    </a:lnTo>
                    <a:lnTo>
                      <a:pt x="3697" y="3245"/>
                    </a:lnTo>
                    <a:lnTo>
                      <a:pt x="3814" y="3186"/>
                    </a:lnTo>
                    <a:lnTo>
                      <a:pt x="3934" y="3124"/>
                    </a:lnTo>
                    <a:lnTo>
                      <a:pt x="4032" y="3073"/>
                    </a:lnTo>
                    <a:lnTo>
                      <a:pt x="4165" y="3006"/>
                    </a:lnTo>
                    <a:lnTo>
                      <a:pt x="4321" y="2926"/>
                    </a:lnTo>
                    <a:lnTo>
                      <a:pt x="4489" y="2840"/>
                    </a:lnTo>
                    <a:lnTo>
                      <a:pt x="4658" y="2750"/>
                    </a:lnTo>
                    <a:lnTo>
                      <a:pt x="4740" y="2707"/>
                    </a:lnTo>
                    <a:lnTo>
                      <a:pt x="4816" y="2664"/>
                    </a:lnTo>
                    <a:lnTo>
                      <a:pt x="4889" y="2624"/>
                    </a:lnTo>
                    <a:lnTo>
                      <a:pt x="4954" y="2586"/>
                    </a:lnTo>
                    <a:lnTo>
                      <a:pt x="5009" y="2549"/>
                    </a:lnTo>
                    <a:lnTo>
                      <a:pt x="5033" y="2535"/>
                    </a:lnTo>
                    <a:lnTo>
                      <a:pt x="5055" y="2518"/>
                    </a:lnTo>
                    <a:lnTo>
                      <a:pt x="5140" y="2458"/>
                    </a:lnTo>
                    <a:lnTo>
                      <a:pt x="5220" y="2403"/>
                    </a:lnTo>
                    <a:lnTo>
                      <a:pt x="5361" y="2302"/>
                    </a:lnTo>
                    <a:lnTo>
                      <a:pt x="5427" y="2255"/>
                    </a:lnTo>
                    <a:lnTo>
                      <a:pt x="5492" y="2211"/>
                    </a:lnTo>
                    <a:lnTo>
                      <a:pt x="5555" y="2164"/>
                    </a:lnTo>
                    <a:lnTo>
                      <a:pt x="5616" y="2116"/>
                    </a:lnTo>
                    <a:lnTo>
                      <a:pt x="5681" y="2066"/>
                    </a:lnTo>
                    <a:lnTo>
                      <a:pt x="5713" y="2041"/>
                    </a:lnTo>
                    <a:lnTo>
                      <a:pt x="5746" y="2013"/>
                    </a:lnTo>
                    <a:lnTo>
                      <a:pt x="5814" y="1955"/>
                    </a:lnTo>
                    <a:lnTo>
                      <a:pt x="5885" y="1892"/>
                    </a:lnTo>
                    <a:lnTo>
                      <a:pt x="5924" y="1857"/>
                    </a:lnTo>
                    <a:lnTo>
                      <a:pt x="5962" y="1820"/>
                    </a:lnTo>
                    <a:lnTo>
                      <a:pt x="6045" y="1742"/>
                    </a:lnTo>
                    <a:lnTo>
                      <a:pt x="6088" y="1701"/>
                    </a:lnTo>
                    <a:lnTo>
                      <a:pt x="6133" y="1656"/>
                    </a:lnTo>
                    <a:lnTo>
                      <a:pt x="6229" y="1558"/>
                    </a:lnTo>
                    <a:lnTo>
                      <a:pt x="6274" y="1511"/>
                    </a:lnTo>
                    <a:lnTo>
                      <a:pt x="6297" y="1487"/>
                    </a:lnTo>
                    <a:lnTo>
                      <a:pt x="6302" y="1478"/>
                    </a:lnTo>
                    <a:lnTo>
                      <a:pt x="6306" y="1473"/>
                    </a:lnTo>
                    <a:lnTo>
                      <a:pt x="6307" y="1467"/>
                    </a:lnTo>
                    <a:lnTo>
                      <a:pt x="6314" y="1437"/>
                    </a:lnTo>
                    <a:lnTo>
                      <a:pt x="6322" y="1408"/>
                    </a:lnTo>
                    <a:lnTo>
                      <a:pt x="6331" y="1380"/>
                    </a:lnTo>
                    <a:lnTo>
                      <a:pt x="6341" y="1352"/>
                    </a:lnTo>
                    <a:lnTo>
                      <a:pt x="6351" y="1324"/>
                    </a:lnTo>
                    <a:lnTo>
                      <a:pt x="6362" y="1296"/>
                    </a:lnTo>
                    <a:lnTo>
                      <a:pt x="6374" y="1267"/>
                    </a:lnTo>
                    <a:lnTo>
                      <a:pt x="6385" y="1239"/>
                    </a:lnTo>
                    <a:lnTo>
                      <a:pt x="6399" y="1213"/>
                    </a:lnTo>
                    <a:lnTo>
                      <a:pt x="6412" y="1184"/>
                    </a:lnTo>
                    <a:lnTo>
                      <a:pt x="6427" y="1158"/>
                    </a:lnTo>
                    <a:lnTo>
                      <a:pt x="6442" y="1131"/>
                    </a:lnTo>
                    <a:lnTo>
                      <a:pt x="6457" y="1105"/>
                    </a:lnTo>
                    <a:lnTo>
                      <a:pt x="6473" y="1078"/>
                    </a:lnTo>
                    <a:lnTo>
                      <a:pt x="6490" y="1051"/>
                    </a:lnTo>
                    <a:lnTo>
                      <a:pt x="6508" y="1025"/>
                    </a:lnTo>
                    <a:lnTo>
                      <a:pt x="6527" y="998"/>
                    </a:lnTo>
                    <a:lnTo>
                      <a:pt x="6545" y="973"/>
                    </a:lnTo>
                    <a:lnTo>
                      <a:pt x="6563" y="948"/>
                    </a:lnTo>
                    <a:lnTo>
                      <a:pt x="6583" y="922"/>
                    </a:lnTo>
                    <a:lnTo>
                      <a:pt x="6603" y="897"/>
                    </a:lnTo>
                    <a:lnTo>
                      <a:pt x="6625" y="872"/>
                    </a:lnTo>
                    <a:lnTo>
                      <a:pt x="6668" y="824"/>
                    </a:lnTo>
                    <a:lnTo>
                      <a:pt x="6714" y="774"/>
                    </a:lnTo>
                    <a:lnTo>
                      <a:pt x="6737" y="751"/>
                    </a:lnTo>
                    <a:lnTo>
                      <a:pt x="6761" y="728"/>
                    </a:lnTo>
                    <a:lnTo>
                      <a:pt x="6811" y="679"/>
                    </a:lnTo>
                    <a:lnTo>
                      <a:pt x="6862" y="635"/>
                    </a:lnTo>
                    <a:lnTo>
                      <a:pt x="6915" y="588"/>
                    </a:lnTo>
                    <a:lnTo>
                      <a:pt x="6942" y="566"/>
                    </a:lnTo>
                    <a:lnTo>
                      <a:pt x="6970" y="545"/>
                    </a:lnTo>
                    <a:lnTo>
                      <a:pt x="6998" y="522"/>
                    </a:lnTo>
                    <a:lnTo>
                      <a:pt x="7026" y="500"/>
                    </a:lnTo>
                    <a:lnTo>
                      <a:pt x="7085" y="457"/>
                    </a:lnTo>
                    <a:lnTo>
                      <a:pt x="7144" y="415"/>
                    </a:lnTo>
                    <a:lnTo>
                      <a:pt x="7174" y="394"/>
                    </a:lnTo>
                    <a:lnTo>
                      <a:pt x="7206" y="374"/>
                    </a:lnTo>
                    <a:lnTo>
                      <a:pt x="7267" y="332"/>
                    </a:lnTo>
                    <a:lnTo>
                      <a:pt x="7330" y="292"/>
                    </a:lnTo>
                    <a:lnTo>
                      <a:pt x="7395" y="254"/>
                    </a:lnTo>
                    <a:lnTo>
                      <a:pt x="7462" y="214"/>
                    </a:lnTo>
                    <a:lnTo>
                      <a:pt x="7528" y="178"/>
                    </a:lnTo>
                    <a:lnTo>
                      <a:pt x="7596" y="140"/>
                    </a:lnTo>
                    <a:lnTo>
                      <a:pt x="7631" y="121"/>
                    </a:lnTo>
                    <a:lnTo>
                      <a:pt x="7666" y="103"/>
                    </a:lnTo>
                    <a:lnTo>
                      <a:pt x="7736" y="68"/>
                    </a:lnTo>
                    <a:lnTo>
                      <a:pt x="7805" y="33"/>
                    </a:lnTo>
                    <a:lnTo>
                      <a:pt x="7877" y="0"/>
                    </a:lnTo>
                    <a:lnTo>
                      <a:pt x="7878" y="3"/>
                    </a:lnTo>
                    <a:lnTo>
                      <a:pt x="7807" y="38"/>
                    </a:lnTo>
                    <a:lnTo>
                      <a:pt x="7737" y="73"/>
                    </a:lnTo>
                    <a:lnTo>
                      <a:pt x="7668" y="108"/>
                    </a:lnTo>
                    <a:lnTo>
                      <a:pt x="7599" y="145"/>
                    </a:lnTo>
                    <a:lnTo>
                      <a:pt x="7531" y="181"/>
                    </a:lnTo>
                    <a:lnTo>
                      <a:pt x="7463" y="219"/>
                    </a:lnTo>
                    <a:lnTo>
                      <a:pt x="7398" y="258"/>
                    </a:lnTo>
                    <a:lnTo>
                      <a:pt x="7334" y="297"/>
                    </a:lnTo>
                    <a:lnTo>
                      <a:pt x="7271" y="337"/>
                    </a:lnTo>
                    <a:lnTo>
                      <a:pt x="7207" y="377"/>
                    </a:lnTo>
                    <a:lnTo>
                      <a:pt x="7146" y="419"/>
                    </a:lnTo>
                    <a:lnTo>
                      <a:pt x="7116" y="440"/>
                    </a:lnTo>
                    <a:lnTo>
                      <a:pt x="7088" y="462"/>
                    </a:lnTo>
                    <a:lnTo>
                      <a:pt x="7030" y="503"/>
                    </a:lnTo>
                    <a:lnTo>
                      <a:pt x="6973" y="548"/>
                    </a:lnTo>
                    <a:lnTo>
                      <a:pt x="6945" y="570"/>
                    </a:lnTo>
                    <a:lnTo>
                      <a:pt x="6919" y="593"/>
                    </a:lnTo>
                    <a:lnTo>
                      <a:pt x="6865" y="638"/>
                    </a:lnTo>
                    <a:lnTo>
                      <a:pt x="6814" y="684"/>
                    </a:lnTo>
                    <a:lnTo>
                      <a:pt x="6764" y="731"/>
                    </a:lnTo>
                    <a:lnTo>
                      <a:pt x="6741" y="754"/>
                    </a:lnTo>
                    <a:lnTo>
                      <a:pt x="6718" y="777"/>
                    </a:lnTo>
                    <a:lnTo>
                      <a:pt x="6694" y="802"/>
                    </a:lnTo>
                    <a:lnTo>
                      <a:pt x="6671" y="826"/>
                    </a:lnTo>
                    <a:lnTo>
                      <a:pt x="6649" y="850"/>
                    </a:lnTo>
                    <a:lnTo>
                      <a:pt x="6628" y="875"/>
                    </a:lnTo>
                    <a:lnTo>
                      <a:pt x="6586" y="925"/>
                    </a:lnTo>
                    <a:lnTo>
                      <a:pt x="6548" y="977"/>
                    </a:lnTo>
                    <a:lnTo>
                      <a:pt x="6530" y="1002"/>
                    </a:lnTo>
                    <a:lnTo>
                      <a:pt x="6512" y="1028"/>
                    </a:lnTo>
                    <a:lnTo>
                      <a:pt x="6493" y="1053"/>
                    </a:lnTo>
                    <a:lnTo>
                      <a:pt x="6477" y="1080"/>
                    </a:lnTo>
                    <a:lnTo>
                      <a:pt x="6462" y="1106"/>
                    </a:lnTo>
                    <a:lnTo>
                      <a:pt x="6445" y="1133"/>
                    </a:lnTo>
                    <a:lnTo>
                      <a:pt x="6430" y="1159"/>
                    </a:lnTo>
                    <a:lnTo>
                      <a:pt x="6417" y="1186"/>
                    </a:lnTo>
                    <a:lnTo>
                      <a:pt x="6404" y="1214"/>
                    </a:lnTo>
                    <a:lnTo>
                      <a:pt x="6390" y="1241"/>
                    </a:lnTo>
                    <a:lnTo>
                      <a:pt x="6365" y="1297"/>
                    </a:lnTo>
                    <a:lnTo>
                      <a:pt x="6346" y="1352"/>
                    </a:lnTo>
                    <a:lnTo>
                      <a:pt x="6336" y="1382"/>
                    </a:lnTo>
                    <a:lnTo>
                      <a:pt x="6327" y="1410"/>
                    </a:lnTo>
                    <a:lnTo>
                      <a:pt x="6319" y="1438"/>
                    </a:lnTo>
                    <a:lnTo>
                      <a:pt x="6312" y="1468"/>
                    </a:lnTo>
                    <a:lnTo>
                      <a:pt x="6311" y="1472"/>
                    </a:lnTo>
                    <a:lnTo>
                      <a:pt x="6309" y="1477"/>
                    </a:lnTo>
                    <a:lnTo>
                      <a:pt x="6306" y="1482"/>
                    </a:lnTo>
                    <a:lnTo>
                      <a:pt x="6301" y="1488"/>
                    </a:lnTo>
                    <a:lnTo>
                      <a:pt x="6277" y="1515"/>
                    </a:lnTo>
                    <a:lnTo>
                      <a:pt x="6233" y="1561"/>
                    </a:lnTo>
                    <a:lnTo>
                      <a:pt x="6136" y="1659"/>
                    </a:lnTo>
                    <a:lnTo>
                      <a:pt x="6048" y="1746"/>
                    </a:lnTo>
                    <a:lnTo>
                      <a:pt x="5965" y="1824"/>
                    </a:lnTo>
                    <a:lnTo>
                      <a:pt x="5889" y="1895"/>
                    </a:lnTo>
                    <a:lnTo>
                      <a:pt x="5852" y="1927"/>
                    </a:lnTo>
                    <a:lnTo>
                      <a:pt x="5817" y="1958"/>
                    </a:lnTo>
                    <a:lnTo>
                      <a:pt x="5749" y="2016"/>
                    </a:lnTo>
                    <a:lnTo>
                      <a:pt x="5716" y="2045"/>
                    </a:lnTo>
                    <a:lnTo>
                      <a:pt x="5683" y="2069"/>
                    </a:lnTo>
                    <a:lnTo>
                      <a:pt x="5620" y="2121"/>
                    </a:lnTo>
                    <a:lnTo>
                      <a:pt x="5557" y="2167"/>
                    </a:lnTo>
                    <a:lnTo>
                      <a:pt x="5494" y="2214"/>
                    </a:lnTo>
                    <a:lnTo>
                      <a:pt x="5430" y="2260"/>
                    </a:lnTo>
                    <a:lnTo>
                      <a:pt x="5364" y="2307"/>
                    </a:lnTo>
                    <a:lnTo>
                      <a:pt x="5221" y="2407"/>
                    </a:lnTo>
                    <a:lnTo>
                      <a:pt x="5143" y="2461"/>
                    </a:lnTo>
                    <a:lnTo>
                      <a:pt x="5058" y="2523"/>
                    </a:lnTo>
                    <a:lnTo>
                      <a:pt x="5037" y="2538"/>
                    </a:lnTo>
                    <a:lnTo>
                      <a:pt x="5012" y="2554"/>
                    </a:lnTo>
                    <a:lnTo>
                      <a:pt x="4955" y="2589"/>
                    </a:lnTo>
                    <a:lnTo>
                      <a:pt x="4891" y="2628"/>
                    </a:lnTo>
                    <a:lnTo>
                      <a:pt x="4819" y="2669"/>
                    </a:lnTo>
                    <a:lnTo>
                      <a:pt x="4741" y="2711"/>
                    </a:lnTo>
                    <a:lnTo>
                      <a:pt x="4660" y="2755"/>
                    </a:lnTo>
                    <a:lnTo>
                      <a:pt x="4490" y="2843"/>
                    </a:lnTo>
                    <a:lnTo>
                      <a:pt x="4323" y="2930"/>
                    </a:lnTo>
                    <a:lnTo>
                      <a:pt x="4167" y="3010"/>
                    </a:lnTo>
                    <a:lnTo>
                      <a:pt x="4034" y="3078"/>
                    </a:lnTo>
                    <a:lnTo>
                      <a:pt x="3936" y="3127"/>
                    </a:lnTo>
                    <a:lnTo>
                      <a:pt x="3816" y="3191"/>
                    </a:lnTo>
                    <a:lnTo>
                      <a:pt x="3698" y="3249"/>
                    </a:lnTo>
                    <a:lnTo>
                      <a:pt x="3640" y="3277"/>
                    </a:lnTo>
                    <a:lnTo>
                      <a:pt x="3584" y="3303"/>
                    </a:lnTo>
                    <a:lnTo>
                      <a:pt x="3471" y="3355"/>
                    </a:lnTo>
                    <a:lnTo>
                      <a:pt x="3339" y="3411"/>
                    </a:lnTo>
                    <a:lnTo>
                      <a:pt x="3275" y="3438"/>
                    </a:lnTo>
                    <a:lnTo>
                      <a:pt x="3212" y="3465"/>
                    </a:lnTo>
                    <a:lnTo>
                      <a:pt x="3148" y="3488"/>
                    </a:lnTo>
                    <a:lnTo>
                      <a:pt x="3085" y="3511"/>
                    </a:lnTo>
                    <a:lnTo>
                      <a:pt x="3024" y="3533"/>
                    </a:lnTo>
                    <a:lnTo>
                      <a:pt x="2962" y="3554"/>
                    </a:lnTo>
                    <a:lnTo>
                      <a:pt x="2903" y="3574"/>
                    </a:lnTo>
                    <a:lnTo>
                      <a:pt x="2841" y="3592"/>
                    </a:lnTo>
                    <a:lnTo>
                      <a:pt x="2781" y="3611"/>
                    </a:lnTo>
                    <a:lnTo>
                      <a:pt x="2723" y="3627"/>
                    </a:lnTo>
                    <a:lnTo>
                      <a:pt x="2664" y="3644"/>
                    </a:lnTo>
                    <a:lnTo>
                      <a:pt x="2605" y="3659"/>
                    </a:lnTo>
                    <a:lnTo>
                      <a:pt x="2549" y="3672"/>
                    </a:lnTo>
                    <a:lnTo>
                      <a:pt x="2491" y="3685"/>
                    </a:lnTo>
                    <a:lnTo>
                      <a:pt x="2434" y="3697"/>
                    </a:lnTo>
                    <a:lnTo>
                      <a:pt x="2378" y="3707"/>
                    </a:lnTo>
                    <a:lnTo>
                      <a:pt x="2321" y="3717"/>
                    </a:lnTo>
                    <a:lnTo>
                      <a:pt x="2267" y="3727"/>
                    </a:lnTo>
                    <a:lnTo>
                      <a:pt x="2210" y="3734"/>
                    </a:lnTo>
                    <a:lnTo>
                      <a:pt x="2155" y="3742"/>
                    </a:lnTo>
                    <a:lnTo>
                      <a:pt x="2101" y="3747"/>
                    </a:lnTo>
                    <a:lnTo>
                      <a:pt x="2047" y="3752"/>
                    </a:lnTo>
                    <a:lnTo>
                      <a:pt x="1993" y="3757"/>
                    </a:lnTo>
                    <a:lnTo>
                      <a:pt x="1939" y="3760"/>
                    </a:lnTo>
                    <a:lnTo>
                      <a:pt x="1886" y="3764"/>
                    </a:lnTo>
                    <a:lnTo>
                      <a:pt x="1833" y="3765"/>
                    </a:lnTo>
                    <a:lnTo>
                      <a:pt x="1780" y="3765"/>
                    </a:lnTo>
                    <a:lnTo>
                      <a:pt x="1729" y="3765"/>
                    </a:lnTo>
                    <a:lnTo>
                      <a:pt x="1675" y="3765"/>
                    </a:lnTo>
                    <a:lnTo>
                      <a:pt x="1624" y="3764"/>
                    </a:lnTo>
                    <a:lnTo>
                      <a:pt x="1572" y="3760"/>
                    </a:lnTo>
                    <a:lnTo>
                      <a:pt x="1521" y="3757"/>
                    </a:lnTo>
                    <a:lnTo>
                      <a:pt x="1469" y="3754"/>
                    </a:lnTo>
                    <a:lnTo>
                      <a:pt x="1418" y="3749"/>
                    </a:lnTo>
                    <a:lnTo>
                      <a:pt x="1366" y="3744"/>
                    </a:lnTo>
                    <a:lnTo>
                      <a:pt x="1317" y="3737"/>
                    </a:lnTo>
                    <a:lnTo>
                      <a:pt x="1265" y="3729"/>
                    </a:lnTo>
                    <a:lnTo>
                      <a:pt x="1215" y="3722"/>
                    </a:lnTo>
                    <a:lnTo>
                      <a:pt x="1164" y="3714"/>
                    </a:lnTo>
                    <a:lnTo>
                      <a:pt x="1114" y="3704"/>
                    </a:lnTo>
                    <a:lnTo>
                      <a:pt x="1063" y="3694"/>
                    </a:lnTo>
                    <a:lnTo>
                      <a:pt x="1013" y="3682"/>
                    </a:lnTo>
                    <a:lnTo>
                      <a:pt x="913" y="3659"/>
                    </a:lnTo>
                    <a:lnTo>
                      <a:pt x="812" y="3634"/>
                    </a:lnTo>
                    <a:lnTo>
                      <a:pt x="712" y="3604"/>
                    </a:lnTo>
                    <a:lnTo>
                      <a:pt x="611" y="3574"/>
                    </a:lnTo>
                    <a:lnTo>
                      <a:pt x="561" y="3558"/>
                    </a:lnTo>
                    <a:lnTo>
                      <a:pt x="511" y="3541"/>
                    </a:lnTo>
                    <a:lnTo>
                      <a:pt x="410" y="3504"/>
                    </a:lnTo>
                    <a:lnTo>
                      <a:pt x="360" y="3486"/>
                    </a:lnTo>
                    <a:lnTo>
                      <a:pt x="309" y="3466"/>
                    </a:lnTo>
                    <a:lnTo>
                      <a:pt x="257" y="3446"/>
                    </a:lnTo>
                    <a:lnTo>
                      <a:pt x="207" y="3426"/>
                    </a:lnTo>
                    <a:lnTo>
                      <a:pt x="104" y="3383"/>
                    </a:lnTo>
                    <a:lnTo>
                      <a:pt x="53" y="3362"/>
                    </a:lnTo>
                    <a:lnTo>
                      <a:pt x="0" y="3340"/>
                    </a:lnTo>
                    <a:close/>
                  </a:path>
                </a:pathLst>
              </a:custGeom>
              <a:solidFill>
                <a:srgbClr val="1436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-2714625" y="11349"/>
                <a:ext cx="13477875" cy="6529794"/>
              </a:xfrm>
              <a:custGeom>
                <a:avLst/>
                <a:gdLst/>
                <a:ahLst/>
                <a:cxnLst>
                  <a:cxn ang="0">
                    <a:pos x="8126" y="238"/>
                  </a:cxn>
                  <a:cxn ang="0">
                    <a:pos x="7668" y="553"/>
                  </a:cxn>
                  <a:cxn ang="0">
                    <a:pos x="7369" y="772"/>
                  </a:cxn>
                  <a:cxn ang="0">
                    <a:pos x="7131" y="968"/>
                  </a:cxn>
                  <a:cxn ang="0">
                    <a:pos x="6922" y="1173"/>
                  </a:cxn>
                  <a:cxn ang="0">
                    <a:pos x="6759" y="1349"/>
                  </a:cxn>
                  <a:cxn ang="0">
                    <a:pos x="6457" y="1726"/>
                  </a:cxn>
                  <a:cxn ang="0">
                    <a:pos x="6188" y="1990"/>
                  </a:cxn>
                  <a:cxn ang="0">
                    <a:pos x="5814" y="2334"/>
                  </a:cxn>
                  <a:cxn ang="0">
                    <a:pos x="5452" y="2648"/>
                  </a:cxn>
                  <a:cxn ang="0">
                    <a:pos x="5036" y="2985"/>
                  </a:cxn>
                  <a:cxn ang="0">
                    <a:pos x="4657" y="3267"/>
                  </a:cxn>
                  <a:cxn ang="0">
                    <a:pos x="4428" y="3420"/>
                  </a:cxn>
                  <a:cxn ang="0">
                    <a:pos x="4101" y="3612"/>
                  </a:cxn>
                  <a:cxn ang="0">
                    <a:pos x="3802" y="3762"/>
                  </a:cxn>
                  <a:cxn ang="0">
                    <a:pos x="3544" y="3872"/>
                  </a:cxn>
                  <a:cxn ang="0">
                    <a:pos x="3290" y="3958"/>
                  </a:cxn>
                  <a:cxn ang="0">
                    <a:pos x="3001" y="4033"/>
                  </a:cxn>
                  <a:cxn ang="0">
                    <a:pos x="2735" y="4079"/>
                  </a:cxn>
                  <a:cxn ang="0">
                    <a:pos x="2476" y="4101"/>
                  </a:cxn>
                  <a:cxn ang="0">
                    <a:pos x="2250" y="4102"/>
                  </a:cxn>
                  <a:cxn ang="0">
                    <a:pos x="2021" y="4087"/>
                  </a:cxn>
                  <a:cxn ang="0">
                    <a:pos x="1769" y="4053"/>
                  </a:cxn>
                  <a:cxn ang="0">
                    <a:pos x="1533" y="4003"/>
                  </a:cxn>
                  <a:cxn ang="0">
                    <a:pos x="1241" y="3921"/>
                  </a:cxn>
                  <a:cxn ang="0">
                    <a:pos x="950" y="3820"/>
                  </a:cxn>
                  <a:cxn ang="0">
                    <a:pos x="601" y="3677"/>
                  </a:cxn>
                  <a:cxn ang="0">
                    <a:pos x="126" y="3458"/>
                  </a:cxn>
                  <a:cxn ang="0">
                    <a:pos x="242" y="3526"/>
                  </a:cxn>
                  <a:cxn ang="0">
                    <a:pos x="714" y="3737"/>
                  </a:cxn>
                  <a:cxn ang="0">
                    <a:pos x="947" y="3830"/>
                  </a:cxn>
                  <a:cxn ang="0">
                    <a:pos x="1237" y="3931"/>
                  </a:cxn>
                  <a:cxn ang="0">
                    <a:pos x="1530" y="4014"/>
                  </a:cxn>
                  <a:cxn ang="0">
                    <a:pos x="1767" y="4063"/>
                  </a:cxn>
                  <a:cxn ang="0">
                    <a:pos x="2020" y="4097"/>
                  </a:cxn>
                  <a:cxn ang="0">
                    <a:pos x="2282" y="4114"/>
                  </a:cxn>
                  <a:cxn ang="0">
                    <a:pos x="2541" y="4107"/>
                  </a:cxn>
                  <a:cxn ang="0">
                    <a:pos x="2802" y="4081"/>
                  </a:cxn>
                  <a:cxn ang="0">
                    <a:pos x="3076" y="4028"/>
                  </a:cxn>
                  <a:cxn ang="0">
                    <a:pos x="3366" y="3946"/>
                  </a:cxn>
                  <a:cxn ang="0">
                    <a:pos x="3586" y="3867"/>
                  </a:cxn>
                  <a:cxn ang="0">
                    <a:pos x="3881" y="3737"/>
                  </a:cxn>
                  <a:cxn ang="0">
                    <a:pos x="4105" y="3621"/>
                  </a:cxn>
                  <a:cxn ang="0">
                    <a:pos x="4433" y="3430"/>
                  </a:cxn>
                  <a:cxn ang="0">
                    <a:pos x="4664" y="3275"/>
                  </a:cxn>
                  <a:cxn ang="0">
                    <a:pos x="5042" y="2993"/>
                  </a:cxn>
                  <a:cxn ang="0">
                    <a:pos x="5587" y="2548"/>
                  </a:cxn>
                  <a:cxn ang="0">
                    <a:pos x="6025" y="2156"/>
                  </a:cxn>
                  <a:cxn ang="0">
                    <a:pos x="6329" y="1869"/>
                  </a:cxn>
                  <a:cxn ang="0">
                    <a:pos x="6515" y="1681"/>
                  </a:cxn>
                  <a:cxn ang="0">
                    <a:pos x="6597" y="1585"/>
                  </a:cxn>
                  <a:cxn ang="0">
                    <a:pos x="6781" y="1374"/>
                  </a:cxn>
                  <a:cxn ang="0">
                    <a:pos x="6990" y="1163"/>
                  </a:cxn>
                  <a:cxn ang="0">
                    <a:pos x="7221" y="952"/>
                  </a:cxn>
                  <a:cxn ang="0">
                    <a:pos x="7533" y="689"/>
                  </a:cxn>
                  <a:cxn ang="0">
                    <a:pos x="7764" y="510"/>
                  </a:cxn>
                  <a:cxn ang="0">
                    <a:pos x="8002" y="336"/>
                  </a:cxn>
                  <a:cxn ang="0">
                    <a:pos x="8350" y="93"/>
                  </a:cxn>
                </a:cxnLst>
                <a:rect l="0" t="0" r="r" b="b"/>
                <a:pathLst>
                  <a:path w="8490" h="4114">
                    <a:moveTo>
                      <a:pt x="8490" y="0"/>
                    </a:moveTo>
                    <a:lnTo>
                      <a:pt x="8304" y="120"/>
                    </a:lnTo>
                    <a:lnTo>
                      <a:pt x="8216" y="178"/>
                    </a:lnTo>
                    <a:lnTo>
                      <a:pt x="8126" y="238"/>
                    </a:lnTo>
                    <a:lnTo>
                      <a:pt x="8037" y="297"/>
                    </a:lnTo>
                    <a:lnTo>
                      <a:pt x="7947" y="359"/>
                    </a:lnTo>
                    <a:lnTo>
                      <a:pt x="7756" y="490"/>
                    </a:lnTo>
                    <a:lnTo>
                      <a:pt x="7668" y="553"/>
                    </a:lnTo>
                    <a:lnTo>
                      <a:pt x="7585" y="611"/>
                    </a:lnTo>
                    <a:lnTo>
                      <a:pt x="7507" y="668"/>
                    </a:lnTo>
                    <a:lnTo>
                      <a:pt x="7435" y="721"/>
                    </a:lnTo>
                    <a:lnTo>
                      <a:pt x="7369" y="772"/>
                    </a:lnTo>
                    <a:lnTo>
                      <a:pt x="7304" y="822"/>
                    </a:lnTo>
                    <a:lnTo>
                      <a:pt x="7244" y="872"/>
                    </a:lnTo>
                    <a:lnTo>
                      <a:pt x="7188" y="920"/>
                    </a:lnTo>
                    <a:lnTo>
                      <a:pt x="7131" y="968"/>
                    </a:lnTo>
                    <a:lnTo>
                      <a:pt x="7078" y="1018"/>
                    </a:lnTo>
                    <a:lnTo>
                      <a:pt x="7027" y="1068"/>
                    </a:lnTo>
                    <a:lnTo>
                      <a:pt x="6974" y="1120"/>
                    </a:lnTo>
                    <a:lnTo>
                      <a:pt x="6922" y="1173"/>
                    </a:lnTo>
                    <a:lnTo>
                      <a:pt x="6896" y="1199"/>
                    </a:lnTo>
                    <a:lnTo>
                      <a:pt x="6869" y="1228"/>
                    </a:lnTo>
                    <a:lnTo>
                      <a:pt x="6814" y="1287"/>
                    </a:lnTo>
                    <a:lnTo>
                      <a:pt x="6759" y="1349"/>
                    </a:lnTo>
                    <a:lnTo>
                      <a:pt x="6547" y="1628"/>
                    </a:lnTo>
                    <a:lnTo>
                      <a:pt x="6539" y="1638"/>
                    </a:lnTo>
                    <a:lnTo>
                      <a:pt x="6495" y="1684"/>
                    </a:lnTo>
                    <a:lnTo>
                      <a:pt x="6457" y="1726"/>
                    </a:lnTo>
                    <a:lnTo>
                      <a:pt x="6412" y="1771"/>
                    </a:lnTo>
                    <a:lnTo>
                      <a:pt x="6372" y="1810"/>
                    </a:lnTo>
                    <a:lnTo>
                      <a:pt x="6321" y="1862"/>
                    </a:lnTo>
                    <a:lnTo>
                      <a:pt x="6188" y="1990"/>
                    </a:lnTo>
                    <a:lnTo>
                      <a:pt x="6108" y="2065"/>
                    </a:lnTo>
                    <a:lnTo>
                      <a:pt x="6019" y="2149"/>
                    </a:lnTo>
                    <a:lnTo>
                      <a:pt x="5921" y="2239"/>
                    </a:lnTo>
                    <a:lnTo>
                      <a:pt x="5814" y="2334"/>
                    </a:lnTo>
                    <a:lnTo>
                      <a:pt x="5702" y="2435"/>
                    </a:lnTo>
                    <a:lnTo>
                      <a:pt x="5642" y="2486"/>
                    </a:lnTo>
                    <a:lnTo>
                      <a:pt x="5580" y="2540"/>
                    </a:lnTo>
                    <a:lnTo>
                      <a:pt x="5452" y="2648"/>
                    </a:lnTo>
                    <a:lnTo>
                      <a:pt x="5320" y="2759"/>
                    </a:lnTo>
                    <a:lnTo>
                      <a:pt x="5180" y="2872"/>
                    </a:lnTo>
                    <a:lnTo>
                      <a:pt x="5109" y="2928"/>
                    </a:lnTo>
                    <a:lnTo>
                      <a:pt x="5036" y="2985"/>
                    </a:lnTo>
                    <a:lnTo>
                      <a:pt x="4961" y="3043"/>
                    </a:lnTo>
                    <a:lnTo>
                      <a:pt x="4886" y="3099"/>
                    </a:lnTo>
                    <a:lnTo>
                      <a:pt x="4732" y="3214"/>
                    </a:lnTo>
                    <a:lnTo>
                      <a:pt x="4657" y="3267"/>
                    </a:lnTo>
                    <a:lnTo>
                      <a:pt x="4582" y="3318"/>
                    </a:lnTo>
                    <a:lnTo>
                      <a:pt x="4506" y="3370"/>
                    </a:lnTo>
                    <a:lnTo>
                      <a:pt x="4468" y="3395"/>
                    </a:lnTo>
                    <a:lnTo>
                      <a:pt x="4428" y="3420"/>
                    </a:lnTo>
                    <a:lnTo>
                      <a:pt x="4348" y="3470"/>
                    </a:lnTo>
                    <a:lnTo>
                      <a:pt x="4268" y="3518"/>
                    </a:lnTo>
                    <a:lnTo>
                      <a:pt x="4185" y="3564"/>
                    </a:lnTo>
                    <a:lnTo>
                      <a:pt x="4101" y="3612"/>
                    </a:lnTo>
                    <a:lnTo>
                      <a:pt x="4026" y="3652"/>
                    </a:lnTo>
                    <a:lnTo>
                      <a:pt x="3951" y="3691"/>
                    </a:lnTo>
                    <a:lnTo>
                      <a:pt x="3876" y="3727"/>
                    </a:lnTo>
                    <a:lnTo>
                      <a:pt x="3802" y="3762"/>
                    </a:lnTo>
                    <a:lnTo>
                      <a:pt x="3728" y="3795"/>
                    </a:lnTo>
                    <a:lnTo>
                      <a:pt x="3654" y="3827"/>
                    </a:lnTo>
                    <a:lnTo>
                      <a:pt x="3581" y="3857"/>
                    </a:lnTo>
                    <a:lnTo>
                      <a:pt x="3544" y="3872"/>
                    </a:lnTo>
                    <a:lnTo>
                      <a:pt x="3508" y="3885"/>
                    </a:lnTo>
                    <a:lnTo>
                      <a:pt x="3436" y="3911"/>
                    </a:lnTo>
                    <a:lnTo>
                      <a:pt x="3363" y="3936"/>
                    </a:lnTo>
                    <a:lnTo>
                      <a:pt x="3290" y="3958"/>
                    </a:lnTo>
                    <a:lnTo>
                      <a:pt x="3219" y="3979"/>
                    </a:lnTo>
                    <a:lnTo>
                      <a:pt x="3146" y="3999"/>
                    </a:lnTo>
                    <a:lnTo>
                      <a:pt x="3074" y="4018"/>
                    </a:lnTo>
                    <a:lnTo>
                      <a:pt x="3001" y="4033"/>
                    </a:lnTo>
                    <a:lnTo>
                      <a:pt x="2930" y="4048"/>
                    </a:lnTo>
                    <a:lnTo>
                      <a:pt x="2865" y="4059"/>
                    </a:lnTo>
                    <a:lnTo>
                      <a:pt x="2800" y="4069"/>
                    </a:lnTo>
                    <a:lnTo>
                      <a:pt x="2735" y="4079"/>
                    </a:lnTo>
                    <a:lnTo>
                      <a:pt x="2671" y="4086"/>
                    </a:lnTo>
                    <a:lnTo>
                      <a:pt x="2606" y="4092"/>
                    </a:lnTo>
                    <a:lnTo>
                      <a:pt x="2541" y="4097"/>
                    </a:lnTo>
                    <a:lnTo>
                      <a:pt x="2476" y="4101"/>
                    </a:lnTo>
                    <a:lnTo>
                      <a:pt x="2411" y="4102"/>
                    </a:lnTo>
                    <a:lnTo>
                      <a:pt x="2347" y="4104"/>
                    </a:lnTo>
                    <a:lnTo>
                      <a:pt x="2282" y="4104"/>
                    </a:lnTo>
                    <a:lnTo>
                      <a:pt x="2250" y="4102"/>
                    </a:lnTo>
                    <a:lnTo>
                      <a:pt x="2217" y="4101"/>
                    </a:lnTo>
                    <a:lnTo>
                      <a:pt x="2152" y="4097"/>
                    </a:lnTo>
                    <a:lnTo>
                      <a:pt x="2086" y="4094"/>
                    </a:lnTo>
                    <a:lnTo>
                      <a:pt x="2021" y="4087"/>
                    </a:lnTo>
                    <a:lnTo>
                      <a:pt x="1955" y="4081"/>
                    </a:lnTo>
                    <a:lnTo>
                      <a:pt x="1888" y="4072"/>
                    </a:lnTo>
                    <a:lnTo>
                      <a:pt x="1829" y="4063"/>
                    </a:lnTo>
                    <a:lnTo>
                      <a:pt x="1769" y="4053"/>
                    </a:lnTo>
                    <a:lnTo>
                      <a:pt x="1709" y="4043"/>
                    </a:lnTo>
                    <a:lnTo>
                      <a:pt x="1651" y="4029"/>
                    </a:lnTo>
                    <a:lnTo>
                      <a:pt x="1591" y="4018"/>
                    </a:lnTo>
                    <a:lnTo>
                      <a:pt x="1533" y="4003"/>
                    </a:lnTo>
                    <a:lnTo>
                      <a:pt x="1473" y="3988"/>
                    </a:lnTo>
                    <a:lnTo>
                      <a:pt x="1415" y="3973"/>
                    </a:lnTo>
                    <a:lnTo>
                      <a:pt x="1299" y="3940"/>
                    </a:lnTo>
                    <a:lnTo>
                      <a:pt x="1241" y="3921"/>
                    </a:lnTo>
                    <a:lnTo>
                      <a:pt x="1182" y="3903"/>
                    </a:lnTo>
                    <a:lnTo>
                      <a:pt x="1066" y="3863"/>
                    </a:lnTo>
                    <a:lnTo>
                      <a:pt x="1008" y="3842"/>
                    </a:lnTo>
                    <a:lnTo>
                      <a:pt x="950" y="3820"/>
                    </a:lnTo>
                    <a:lnTo>
                      <a:pt x="892" y="3798"/>
                    </a:lnTo>
                    <a:lnTo>
                      <a:pt x="834" y="3775"/>
                    </a:lnTo>
                    <a:lnTo>
                      <a:pt x="717" y="3727"/>
                    </a:lnTo>
                    <a:lnTo>
                      <a:pt x="601" y="3677"/>
                    </a:lnTo>
                    <a:lnTo>
                      <a:pt x="483" y="3626"/>
                    </a:lnTo>
                    <a:lnTo>
                      <a:pt x="365" y="3571"/>
                    </a:lnTo>
                    <a:lnTo>
                      <a:pt x="246" y="3516"/>
                    </a:lnTo>
                    <a:lnTo>
                      <a:pt x="126" y="3458"/>
                    </a:lnTo>
                    <a:lnTo>
                      <a:pt x="5" y="3400"/>
                    </a:lnTo>
                    <a:lnTo>
                      <a:pt x="0" y="3410"/>
                    </a:lnTo>
                    <a:lnTo>
                      <a:pt x="121" y="3468"/>
                    </a:lnTo>
                    <a:lnTo>
                      <a:pt x="242" y="3526"/>
                    </a:lnTo>
                    <a:lnTo>
                      <a:pt x="362" y="3581"/>
                    </a:lnTo>
                    <a:lnTo>
                      <a:pt x="480" y="3636"/>
                    </a:lnTo>
                    <a:lnTo>
                      <a:pt x="598" y="3687"/>
                    </a:lnTo>
                    <a:lnTo>
                      <a:pt x="714" y="3737"/>
                    </a:lnTo>
                    <a:lnTo>
                      <a:pt x="772" y="3762"/>
                    </a:lnTo>
                    <a:lnTo>
                      <a:pt x="830" y="3785"/>
                    </a:lnTo>
                    <a:lnTo>
                      <a:pt x="889" y="3808"/>
                    </a:lnTo>
                    <a:lnTo>
                      <a:pt x="947" y="3830"/>
                    </a:lnTo>
                    <a:lnTo>
                      <a:pt x="1005" y="3852"/>
                    </a:lnTo>
                    <a:lnTo>
                      <a:pt x="1063" y="3873"/>
                    </a:lnTo>
                    <a:lnTo>
                      <a:pt x="1179" y="3913"/>
                    </a:lnTo>
                    <a:lnTo>
                      <a:pt x="1237" y="3931"/>
                    </a:lnTo>
                    <a:lnTo>
                      <a:pt x="1295" y="3950"/>
                    </a:lnTo>
                    <a:lnTo>
                      <a:pt x="1413" y="3983"/>
                    </a:lnTo>
                    <a:lnTo>
                      <a:pt x="1471" y="3999"/>
                    </a:lnTo>
                    <a:lnTo>
                      <a:pt x="1530" y="4014"/>
                    </a:lnTo>
                    <a:lnTo>
                      <a:pt x="1589" y="4028"/>
                    </a:lnTo>
                    <a:lnTo>
                      <a:pt x="1648" y="4041"/>
                    </a:lnTo>
                    <a:lnTo>
                      <a:pt x="1707" y="4053"/>
                    </a:lnTo>
                    <a:lnTo>
                      <a:pt x="1767" y="4063"/>
                    </a:lnTo>
                    <a:lnTo>
                      <a:pt x="1827" y="4072"/>
                    </a:lnTo>
                    <a:lnTo>
                      <a:pt x="1887" y="4082"/>
                    </a:lnTo>
                    <a:lnTo>
                      <a:pt x="1953" y="4091"/>
                    </a:lnTo>
                    <a:lnTo>
                      <a:pt x="2020" y="4097"/>
                    </a:lnTo>
                    <a:lnTo>
                      <a:pt x="2086" y="4104"/>
                    </a:lnTo>
                    <a:lnTo>
                      <a:pt x="2151" y="4109"/>
                    </a:lnTo>
                    <a:lnTo>
                      <a:pt x="2217" y="4112"/>
                    </a:lnTo>
                    <a:lnTo>
                      <a:pt x="2282" y="4114"/>
                    </a:lnTo>
                    <a:lnTo>
                      <a:pt x="2347" y="4114"/>
                    </a:lnTo>
                    <a:lnTo>
                      <a:pt x="2411" y="4114"/>
                    </a:lnTo>
                    <a:lnTo>
                      <a:pt x="2476" y="4111"/>
                    </a:lnTo>
                    <a:lnTo>
                      <a:pt x="2541" y="4107"/>
                    </a:lnTo>
                    <a:lnTo>
                      <a:pt x="2606" y="4102"/>
                    </a:lnTo>
                    <a:lnTo>
                      <a:pt x="2671" y="4097"/>
                    </a:lnTo>
                    <a:lnTo>
                      <a:pt x="2737" y="4089"/>
                    </a:lnTo>
                    <a:lnTo>
                      <a:pt x="2802" y="4081"/>
                    </a:lnTo>
                    <a:lnTo>
                      <a:pt x="2867" y="4069"/>
                    </a:lnTo>
                    <a:lnTo>
                      <a:pt x="2931" y="4058"/>
                    </a:lnTo>
                    <a:lnTo>
                      <a:pt x="3003" y="4044"/>
                    </a:lnTo>
                    <a:lnTo>
                      <a:pt x="3076" y="4028"/>
                    </a:lnTo>
                    <a:lnTo>
                      <a:pt x="3149" y="4009"/>
                    </a:lnTo>
                    <a:lnTo>
                      <a:pt x="3220" y="3989"/>
                    </a:lnTo>
                    <a:lnTo>
                      <a:pt x="3293" y="3970"/>
                    </a:lnTo>
                    <a:lnTo>
                      <a:pt x="3366" y="3946"/>
                    </a:lnTo>
                    <a:lnTo>
                      <a:pt x="3440" y="3921"/>
                    </a:lnTo>
                    <a:lnTo>
                      <a:pt x="3513" y="3895"/>
                    </a:lnTo>
                    <a:lnTo>
                      <a:pt x="3549" y="3881"/>
                    </a:lnTo>
                    <a:lnTo>
                      <a:pt x="3586" y="3867"/>
                    </a:lnTo>
                    <a:lnTo>
                      <a:pt x="3659" y="3837"/>
                    </a:lnTo>
                    <a:lnTo>
                      <a:pt x="3732" y="3805"/>
                    </a:lnTo>
                    <a:lnTo>
                      <a:pt x="3807" y="3772"/>
                    </a:lnTo>
                    <a:lnTo>
                      <a:pt x="3881" y="3737"/>
                    </a:lnTo>
                    <a:lnTo>
                      <a:pt x="3918" y="3719"/>
                    </a:lnTo>
                    <a:lnTo>
                      <a:pt x="3954" y="3700"/>
                    </a:lnTo>
                    <a:lnTo>
                      <a:pt x="4031" y="3662"/>
                    </a:lnTo>
                    <a:lnTo>
                      <a:pt x="4105" y="3621"/>
                    </a:lnTo>
                    <a:lnTo>
                      <a:pt x="4190" y="3574"/>
                    </a:lnTo>
                    <a:lnTo>
                      <a:pt x="4273" y="3526"/>
                    </a:lnTo>
                    <a:lnTo>
                      <a:pt x="4355" y="3478"/>
                    </a:lnTo>
                    <a:lnTo>
                      <a:pt x="4433" y="3430"/>
                    </a:lnTo>
                    <a:lnTo>
                      <a:pt x="4511" y="3378"/>
                    </a:lnTo>
                    <a:lnTo>
                      <a:pt x="4551" y="3353"/>
                    </a:lnTo>
                    <a:lnTo>
                      <a:pt x="4589" y="3328"/>
                    </a:lnTo>
                    <a:lnTo>
                      <a:pt x="4664" y="3275"/>
                    </a:lnTo>
                    <a:lnTo>
                      <a:pt x="4738" y="3222"/>
                    </a:lnTo>
                    <a:lnTo>
                      <a:pt x="4893" y="3108"/>
                    </a:lnTo>
                    <a:lnTo>
                      <a:pt x="4967" y="3051"/>
                    </a:lnTo>
                    <a:lnTo>
                      <a:pt x="5042" y="2993"/>
                    </a:lnTo>
                    <a:lnTo>
                      <a:pt x="5187" y="2880"/>
                    </a:lnTo>
                    <a:lnTo>
                      <a:pt x="5326" y="2767"/>
                    </a:lnTo>
                    <a:lnTo>
                      <a:pt x="5459" y="2656"/>
                    </a:lnTo>
                    <a:lnTo>
                      <a:pt x="5587" y="2548"/>
                    </a:lnTo>
                    <a:lnTo>
                      <a:pt x="5708" y="2442"/>
                    </a:lnTo>
                    <a:lnTo>
                      <a:pt x="5821" y="2342"/>
                    </a:lnTo>
                    <a:lnTo>
                      <a:pt x="5927" y="2246"/>
                    </a:lnTo>
                    <a:lnTo>
                      <a:pt x="6025" y="2156"/>
                    </a:lnTo>
                    <a:lnTo>
                      <a:pt x="6115" y="2073"/>
                    </a:lnTo>
                    <a:lnTo>
                      <a:pt x="6196" y="1996"/>
                    </a:lnTo>
                    <a:lnTo>
                      <a:pt x="6268" y="1928"/>
                    </a:lnTo>
                    <a:lnTo>
                      <a:pt x="6329" y="1869"/>
                    </a:lnTo>
                    <a:lnTo>
                      <a:pt x="6379" y="1819"/>
                    </a:lnTo>
                    <a:lnTo>
                      <a:pt x="6419" y="1779"/>
                    </a:lnTo>
                    <a:lnTo>
                      <a:pt x="6475" y="1721"/>
                    </a:lnTo>
                    <a:lnTo>
                      <a:pt x="6515" y="1681"/>
                    </a:lnTo>
                    <a:lnTo>
                      <a:pt x="6539" y="1654"/>
                    </a:lnTo>
                    <a:lnTo>
                      <a:pt x="6550" y="1643"/>
                    </a:lnTo>
                    <a:lnTo>
                      <a:pt x="6554" y="1638"/>
                    </a:lnTo>
                    <a:lnTo>
                      <a:pt x="6597" y="1585"/>
                    </a:lnTo>
                    <a:lnTo>
                      <a:pt x="6640" y="1533"/>
                    </a:lnTo>
                    <a:lnTo>
                      <a:pt x="6685" y="1480"/>
                    </a:lnTo>
                    <a:lnTo>
                      <a:pt x="6733" y="1427"/>
                    </a:lnTo>
                    <a:lnTo>
                      <a:pt x="6781" y="1374"/>
                    </a:lnTo>
                    <a:lnTo>
                      <a:pt x="6831" y="1322"/>
                    </a:lnTo>
                    <a:lnTo>
                      <a:pt x="6882" y="1269"/>
                    </a:lnTo>
                    <a:lnTo>
                      <a:pt x="6935" y="1216"/>
                    </a:lnTo>
                    <a:lnTo>
                      <a:pt x="6990" y="1163"/>
                    </a:lnTo>
                    <a:lnTo>
                      <a:pt x="7047" y="1110"/>
                    </a:lnTo>
                    <a:lnTo>
                      <a:pt x="7103" y="1056"/>
                    </a:lnTo>
                    <a:lnTo>
                      <a:pt x="7161" y="1005"/>
                    </a:lnTo>
                    <a:lnTo>
                      <a:pt x="7221" y="952"/>
                    </a:lnTo>
                    <a:lnTo>
                      <a:pt x="7283" y="899"/>
                    </a:lnTo>
                    <a:lnTo>
                      <a:pt x="7405" y="794"/>
                    </a:lnTo>
                    <a:lnTo>
                      <a:pt x="7470" y="743"/>
                    </a:lnTo>
                    <a:lnTo>
                      <a:pt x="7533" y="689"/>
                    </a:lnTo>
                    <a:lnTo>
                      <a:pt x="7598" y="638"/>
                    </a:lnTo>
                    <a:lnTo>
                      <a:pt x="7665" y="586"/>
                    </a:lnTo>
                    <a:lnTo>
                      <a:pt x="7731" y="537"/>
                    </a:lnTo>
                    <a:lnTo>
                      <a:pt x="7764" y="510"/>
                    </a:lnTo>
                    <a:lnTo>
                      <a:pt x="7797" y="485"/>
                    </a:lnTo>
                    <a:lnTo>
                      <a:pt x="7866" y="435"/>
                    </a:lnTo>
                    <a:lnTo>
                      <a:pt x="7934" y="386"/>
                    </a:lnTo>
                    <a:lnTo>
                      <a:pt x="8002" y="336"/>
                    </a:lnTo>
                    <a:lnTo>
                      <a:pt x="8071" y="286"/>
                    </a:lnTo>
                    <a:lnTo>
                      <a:pt x="8141" y="238"/>
                    </a:lnTo>
                    <a:lnTo>
                      <a:pt x="8211" y="190"/>
                    </a:lnTo>
                    <a:lnTo>
                      <a:pt x="8350" y="93"/>
                    </a:lnTo>
                    <a:lnTo>
                      <a:pt x="8420" y="47"/>
                    </a:lnTo>
                    <a:lnTo>
                      <a:pt x="8490" y="0"/>
                    </a:lnTo>
                    <a:close/>
                  </a:path>
                </a:pathLst>
              </a:custGeom>
              <a:solidFill>
                <a:srgbClr val="6387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-2691441" y="-280452"/>
                <a:ext cx="13327176" cy="8027452"/>
              </a:xfrm>
              <a:custGeom>
                <a:avLst/>
                <a:gdLst/>
                <a:ahLst/>
                <a:cxnLst>
                  <a:cxn ang="0">
                    <a:pos x="261" y="3723"/>
                  </a:cxn>
                  <a:cxn ang="0">
                    <a:pos x="606" y="3914"/>
                  </a:cxn>
                  <a:cxn ang="0">
                    <a:pos x="913" y="4127"/>
                  </a:cxn>
                  <a:cxn ang="0">
                    <a:pos x="1363" y="4487"/>
                  </a:cxn>
                  <a:cxn ang="0">
                    <a:pos x="1735" y="4775"/>
                  </a:cxn>
                  <a:cxn ang="0">
                    <a:pos x="1985" y="4922"/>
                  </a:cxn>
                  <a:cxn ang="0">
                    <a:pos x="2247" y="5019"/>
                  </a:cxn>
                  <a:cxn ang="0">
                    <a:pos x="2533" y="5052"/>
                  </a:cxn>
                  <a:cxn ang="0">
                    <a:pos x="2852" y="5009"/>
                  </a:cxn>
                  <a:cxn ang="0">
                    <a:pos x="3194" y="4883"/>
                  </a:cxn>
                  <a:cxn ang="0">
                    <a:pos x="3474" y="4731"/>
                  </a:cxn>
                  <a:cxn ang="0">
                    <a:pos x="3782" y="4526"/>
                  </a:cxn>
                  <a:cxn ang="0">
                    <a:pos x="4134" y="4255"/>
                  </a:cxn>
                  <a:cxn ang="0">
                    <a:pos x="4516" y="3923"/>
                  </a:cxn>
                  <a:cxn ang="0">
                    <a:pos x="4878" y="3567"/>
                  </a:cxn>
                  <a:cxn ang="0">
                    <a:pos x="5364" y="3019"/>
                  </a:cxn>
                  <a:cxn ang="0">
                    <a:pos x="5743" y="2582"/>
                  </a:cxn>
                  <a:cxn ang="0">
                    <a:pos x="5947" y="2393"/>
                  </a:cxn>
                  <a:cxn ang="0">
                    <a:pos x="6105" y="2282"/>
                  </a:cxn>
                  <a:cxn ang="0">
                    <a:pos x="6296" y="2192"/>
                  </a:cxn>
                  <a:cxn ang="0">
                    <a:pos x="6507" y="2141"/>
                  </a:cxn>
                  <a:cxn ang="0">
                    <a:pos x="6804" y="2127"/>
                  </a:cxn>
                  <a:cxn ang="0">
                    <a:pos x="6994" y="2136"/>
                  </a:cxn>
                  <a:cxn ang="0">
                    <a:pos x="7080" y="2039"/>
                  </a:cxn>
                  <a:cxn ang="0">
                    <a:pos x="7307" y="1691"/>
                  </a:cxn>
                  <a:cxn ang="0">
                    <a:pos x="8018" y="551"/>
                  </a:cxn>
                  <a:cxn ang="0">
                    <a:pos x="8395" y="3"/>
                  </a:cxn>
                  <a:cxn ang="0">
                    <a:pos x="8022" y="553"/>
                  </a:cxn>
                  <a:cxn ang="0">
                    <a:pos x="7581" y="1254"/>
                  </a:cxn>
                  <a:cxn ang="0">
                    <a:pos x="7170" y="1918"/>
                  </a:cxn>
                  <a:cxn ang="0">
                    <a:pos x="7028" y="2111"/>
                  </a:cxn>
                  <a:cxn ang="0">
                    <a:pos x="6975" y="2146"/>
                  </a:cxn>
                  <a:cxn ang="0">
                    <a:pos x="6648" y="2131"/>
                  </a:cxn>
                  <a:cxn ang="0">
                    <a:pos x="6421" y="2161"/>
                  </a:cxn>
                  <a:cxn ang="0">
                    <a:pos x="6191" y="2240"/>
                  </a:cxn>
                  <a:cxn ang="0">
                    <a:pos x="6027" y="2337"/>
                  </a:cxn>
                  <a:cxn ang="0">
                    <a:pos x="5848" y="2486"/>
                  </a:cxn>
                  <a:cxn ang="0">
                    <a:pos x="5643" y="2697"/>
                  </a:cxn>
                  <a:cxn ang="0">
                    <a:pos x="5109" y="3321"/>
                  </a:cxn>
                  <a:cxn ang="0">
                    <a:pos x="4796" y="3655"/>
                  </a:cxn>
                  <a:cxn ang="0">
                    <a:pos x="4519" y="3924"/>
                  </a:cxn>
                  <a:cxn ang="0">
                    <a:pos x="4077" y="4306"/>
                  </a:cxn>
                  <a:cxn ang="0">
                    <a:pos x="3732" y="4569"/>
                  </a:cxn>
                  <a:cxn ang="0">
                    <a:pos x="3428" y="4765"/>
                  </a:cxn>
                  <a:cxn ang="0">
                    <a:pos x="3152" y="4906"/>
                  </a:cxn>
                  <a:cxn ang="0">
                    <a:pos x="2797" y="5025"/>
                  </a:cxn>
                  <a:cxn ang="0">
                    <a:pos x="2483" y="5057"/>
                  </a:cxn>
                  <a:cxn ang="0">
                    <a:pos x="2201" y="5012"/>
                  </a:cxn>
                  <a:cxn ang="0">
                    <a:pos x="1941" y="4904"/>
                  </a:cxn>
                  <a:cxn ang="0">
                    <a:pos x="1692" y="4750"/>
                  </a:cxn>
                  <a:cxn ang="0">
                    <a:pos x="1274" y="4421"/>
                  </a:cxn>
                  <a:cxn ang="0">
                    <a:pos x="862" y="4095"/>
                  </a:cxn>
                  <a:cxn ang="0">
                    <a:pos x="493" y="3851"/>
                  </a:cxn>
                  <a:cxn ang="0">
                    <a:pos x="133" y="3670"/>
                  </a:cxn>
                </a:cxnLst>
                <a:rect l="0" t="0" r="r" b="b"/>
                <a:pathLst>
                  <a:path w="8395" h="5057">
                    <a:moveTo>
                      <a:pt x="0" y="3617"/>
                    </a:moveTo>
                    <a:lnTo>
                      <a:pt x="2" y="3612"/>
                    </a:lnTo>
                    <a:lnTo>
                      <a:pt x="70" y="3639"/>
                    </a:lnTo>
                    <a:lnTo>
                      <a:pt x="134" y="3665"/>
                    </a:lnTo>
                    <a:lnTo>
                      <a:pt x="198" y="3693"/>
                    </a:lnTo>
                    <a:lnTo>
                      <a:pt x="261" y="3723"/>
                    </a:lnTo>
                    <a:lnTo>
                      <a:pt x="322" y="3753"/>
                    </a:lnTo>
                    <a:lnTo>
                      <a:pt x="380" y="3783"/>
                    </a:lnTo>
                    <a:lnTo>
                      <a:pt x="440" y="3816"/>
                    </a:lnTo>
                    <a:lnTo>
                      <a:pt x="497" y="3848"/>
                    </a:lnTo>
                    <a:lnTo>
                      <a:pt x="553" y="3881"/>
                    </a:lnTo>
                    <a:lnTo>
                      <a:pt x="606" y="3914"/>
                    </a:lnTo>
                    <a:lnTo>
                      <a:pt x="661" y="3949"/>
                    </a:lnTo>
                    <a:lnTo>
                      <a:pt x="712" y="3984"/>
                    </a:lnTo>
                    <a:lnTo>
                      <a:pt x="764" y="4019"/>
                    </a:lnTo>
                    <a:lnTo>
                      <a:pt x="815" y="4056"/>
                    </a:lnTo>
                    <a:lnTo>
                      <a:pt x="865" y="4090"/>
                    </a:lnTo>
                    <a:lnTo>
                      <a:pt x="913" y="4127"/>
                    </a:lnTo>
                    <a:lnTo>
                      <a:pt x="962" y="4163"/>
                    </a:lnTo>
                    <a:lnTo>
                      <a:pt x="1008" y="4200"/>
                    </a:lnTo>
                    <a:lnTo>
                      <a:pt x="1101" y="4273"/>
                    </a:lnTo>
                    <a:lnTo>
                      <a:pt x="1189" y="4346"/>
                    </a:lnTo>
                    <a:lnTo>
                      <a:pt x="1277" y="4418"/>
                    </a:lnTo>
                    <a:lnTo>
                      <a:pt x="1363" y="4487"/>
                    </a:lnTo>
                    <a:lnTo>
                      <a:pt x="1447" y="4555"/>
                    </a:lnTo>
                    <a:lnTo>
                      <a:pt x="1530" y="4622"/>
                    </a:lnTo>
                    <a:lnTo>
                      <a:pt x="1613" y="4685"/>
                    </a:lnTo>
                    <a:lnTo>
                      <a:pt x="1654" y="4717"/>
                    </a:lnTo>
                    <a:lnTo>
                      <a:pt x="1694" y="4746"/>
                    </a:lnTo>
                    <a:lnTo>
                      <a:pt x="1735" y="4775"/>
                    </a:lnTo>
                    <a:lnTo>
                      <a:pt x="1777" y="4801"/>
                    </a:lnTo>
                    <a:lnTo>
                      <a:pt x="1819" y="4828"/>
                    </a:lnTo>
                    <a:lnTo>
                      <a:pt x="1860" y="4854"/>
                    </a:lnTo>
                    <a:lnTo>
                      <a:pt x="1902" y="4878"/>
                    </a:lnTo>
                    <a:lnTo>
                      <a:pt x="1943" y="4901"/>
                    </a:lnTo>
                    <a:lnTo>
                      <a:pt x="1985" y="4922"/>
                    </a:lnTo>
                    <a:lnTo>
                      <a:pt x="2028" y="4942"/>
                    </a:lnTo>
                    <a:lnTo>
                      <a:pt x="2071" y="4961"/>
                    </a:lnTo>
                    <a:lnTo>
                      <a:pt x="2114" y="4977"/>
                    </a:lnTo>
                    <a:lnTo>
                      <a:pt x="2157" y="4994"/>
                    </a:lnTo>
                    <a:lnTo>
                      <a:pt x="2202" y="5007"/>
                    </a:lnTo>
                    <a:lnTo>
                      <a:pt x="2247" y="5019"/>
                    </a:lnTo>
                    <a:lnTo>
                      <a:pt x="2294" y="5030"/>
                    </a:lnTo>
                    <a:lnTo>
                      <a:pt x="2340" y="5039"/>
                    </a:lnTo>
                    <a:lnTo>
                      <a:pt x="2387" y="5045"/>
                    </a:lnTo>
                    <a:lnTo>
                      <a:pt x="2435" y="5050"/>
                    </a:lnTo>
                    <a:lnTo>
                      <a:pt x="2483" y="5052"/>
                    </a:lnTo>
                    <a:lnTo>
                      <a:pt x="2533" y="5052"/>
                    </a:lnTo>
                    <a:lnTo>
                      <a:pt x="2584" y="5050"/>
                    </a:lnTo>
                    <a:lnTo>
                      <a:pt x="2636" y="5047"/>
                    </a:lnTo>
                    <a:lnTo>
                      <a:pt x="2687" y="5040"/>
                    </a:lnTo>
                    <a:lnTo>
                      <a:pt x="2742" y="5032"/>
                    </a:lnTo>
                    <a:lnTo>
                      <a:pt x="2797" y="5022"/>
                    </a:lnTo>
                    <a:lnTo>
                      <a:pt x="2852" y="5009"/>
                    </a:lnTo>
                    <a:lnTo>
                      <a:pt x="2910" y="4992"/>
                    </a:lnTo>
                    <a:lnTo>
                      <a:pt x="2968" y="4974"/>
                    </a:lnTo>
                    <a:lnTo>
                      <a:pt x="3028" y="4952"/>
                    </a:lnTo>
                    <a:lnTo>
                      <a:pt x="3087" y="4929"/>
                    </a:lnTo>
                    <a:lnTo>
                      <a:pt x="3150" y="4903"/>
                    </a:lnTo>
                    <a:lnTo>
                      <a:pt x="3194" y="4883"/>
                    </a:lnTo>
                    <a:lnTo>
                      <a:pt x="3239" y="4861"/>
                    </a:lnTo>
                    <a:lnTo>
                      <a:pt x="3285" y="4838"/>
                    </a:lnTo>
                    <a:lnTo>
                      <a:pt x="3330" y="4813"/>
                    </a:lnTo>
                    <a:lnTo>
                      <a:pt x="3378" y="4788"/>
                    </a:lnTo>
                    <a:lnTo>
                      <a:pt x="3425" y="4760"/>
                    </a:lnTo>
                    <a:lnTo>
                      <a:pt x="3474" y="4731"/>
                    </a:lnTo>
                    <a:lnTo>
                      <a:pt x="3523" y="4702"/>
                    </a:lnTo>
                    <a:lnTo>
                      <a:pt x="3574" y="4668"/>
                    </a:lnTo>
                    <a:lnTo>
                      <a:pt x="3624" y="4635"/>
                    </a:lnTo>
                    <a:lnTo>
                      <a:pt x="3675" y="4600"/>
                    </a:lnTo>
                    <a:lnTo>
                      <a:pt x="3728" y="4564"/>
                    </a:lnTo>
                    <a:lnTo>
                      <a:pt x="3782" y="4526"/>
                    </a:lnTo>
                    <a:lnTo>
                      <a:pt x="3836" y="4486"/>
                    </a:lnTo>
                    <a:lnTo>
                      <a:pt x="3893" y="4446"/>
                    </a:lnTo>
                    <a:lnTo>
                      <a:pt x="3948" y="4403"/>
                    </a:lnTo>
                    <a:lnTo>
                      <a:pt x="4012" y="4353"/>
                    </a:lnTo>
                    <a:lnTo>
                      <a:pt x="4074" y="4303"/>
                    </a:lnTo>
                    <a:lnTo>
                      <a:pt x="4134" y="4255"/>
                    </a:lnTo>
                    <a:lnTo>
                      <a:pt x="4193" y="4205"/>
                    </a:lnTo>
                    <a:lnTo>
                      <a:pt x="4306" y="4109"/>
                    </a:lnTo>
                    <a:lnTo>
                      <a:pt x="4361" y="4062"/>
                    </a:lnTo>
                    <a:lnTo>
                      <a:pt x="4414" y="4016"/>
                    </a:lnTo>
                    <a:lnTo>
                      <a:pt x="4466" y="3968"/>
                    </a:lnTo>
                    <a:lnTo>
                      <a:pt x="4516" y="3923"/>
                    </a:lnTo>
                    <a:lnTo>
                      <a:pt x="4565" y="3876"/>
                    </a:lnTo>
                    <a:lnTo>
                      <a:pt x="4614" y="3830"/>
                    </a:lnTo>
                    <a:lnTo>
                      <a:pt x="4707" y="3740"/>
                    </a:lnTo>
                    <a:lnTo>
                      <a:pt x="4793" y="3652"/>
                    </a:lnTo>
                    <a:lnTo>
                      <a:pt x="4836" y="3609"/>
                    </a:lnTo>
                    <a:lnTo>
                      <a:pt x="4878" y="3567"/>
                    </a:lnTo>
                    <a:lnTo>
                      <a:pt x="4957" y="3483"/>
                    </a:lnTo>
                    <a:lnTo>
                      <a:pt x="5032" y="3400"/>
                    </a:lnTo>
                    <a:lnTo>
                      <a:pt x="5105" y="3320"/>
                    </a:lnTo>
                    <a:lnTo>
                      <a:pt x="5173" y="3240"/>
                    </a:lnTo>
                    <a:lnTo>
                      <a:pt x="5240" y="3164"/>
                    </a:lnTo>
                    <a:lnTo>
                      <a:pt x="5364" y="3019"/>
                    </a:lnTo>
                    <a:lnTo>
                      <a:pt x="5479" y="2881"/>
                    </a:lnTo>
                    <a:lnTo>
                      <a:pt x="5589" y="2755"/>
                    </a:lnTo>
                    <a:lnTo>
                      <a:pt x="5640" y="2695"/>
                    </a:lnTo>
                    <a:lnTo>
                      <a:pt x="5692" y="2637"/>
                    </a:lnTo>
                    <a:lnTo>
                      <a:pt x="5718" y="2611"/>
                    </a:lnTo>
                    <a:lnTo>
                      <a:pt x="5743" y="2582"/>
                    </a:lnTo>
                    <a:lnTo>
                      <a:pt x="5794" y="2531"/>
                    </a:lnTo>
                    <a:lnTo>
                      <a:pt x="5819" y="2506"/>
                    </a:lnTo>
                    <a:lnTo>
                      <a:pt x="5844" y="2483"/>
                    </a:lnTo>
                    <a:lnTo>
                      <a:pt x="5896" y="2436"/>
                    </a:lnTo>
                    <a:lnTo>
                      <a:pt x="5921" y="2415"/>
                    </a:lnTo>
                    <a:lnTo>
                      <a:pt x="5947" y="2393"/>
                    </a:lnTo>
                    <a:lnTo>
                      <a:pt x="5972" y="2373"/>
                    </a:lnTo>
                    <a:lnTo>
                      <a:pt x="5999" y="2353"/>
                    </a:lnTo>
                    <a:lnTo>
                      <a:pt x="6025" y="2333"/>
                    </a:lnTo>
                    <a:lnTo>
                      <a:pt x="6052" y="2315"/>
                    </a:lnTo>
                    <a:lnTo>
                      <a:pt x="6078" y="2298"/>
                    </a:lnTo>
                    <a:lnTo>
                      <a:pt x="6105" y="2282"/>
                    </a:lnTo>
                    <a:lnTo>
                      <a:pt x="6133" y="2265"/>
                    </a:lnTo>
                    <a:lnTo>
                      <a:pt x="6162" y="2250"/>
                    </a:lnTo>
                    <a:lnTo>
                      <a:pt x="6190" y="2237"/>
                    </a:lnTo>
                    <a:lnTo>
                      <a:pt x="6220" y="2222"/>
                    </a:lnTo>
                    <a:lnTo>
                      <a:pt x="6258" y="2207"/>
                    </a:lnTo>
                    <a:lnTo>
                      <a:pt x="6296" y="2192"/>
                    </a:lnTo>
                    <a:lnTo>
                      <a:pt x="6336" y="2179"/>
                    </a:lnTo>
                    <a:lnTo>
                      <a:pt x="6377" y="2167"/>
                    </a:lnTo>
                    <a:lnTo>
                      <a:pt x="6419" y="2157"/>
                    </a:lnTo>
                    <a:lnTo>
                      <a:pt x="6462" y="2147"/>
                    </a:lnTo>
                    <a:lnTo>
                      <a:pt x="6484" y="2144"/>
                    </a:lnTo>
                    <a:lnTo>
                      <a:pt x="6507" y="2141"/>
                    </a:lnTo>
                    <a:lnTo>
                      <a:pt x="6552" y="2134"/>
                    </a:lnTo>
                    <a:lnTo>
                      <a:pt x="6600" y="2129"/>
                    </a:lnTo>
                    <a:lnTo>
                      <a:pt x="6648" y="2127"/>
                    </a:lnTo>
                    <a:lnTo>
                      <a:pt x="6700" y="2126"/>
                    </a:lnTo>
                    <a:lnTo>
                      <a:pt x="6751" y="2126"/>
                    </a:lnTo>
                    <a:lnTo>
                      <a:pt x="6804" y="2127"/>
                    </a:lnTo>
                    <a:lnTo>
                      <a:pt x="6859" y="2131"/>
                    </a:lnTo>
                    <a:lnTo>
                      <a:pt x="6917" y="2136"/>
                    </a:lnTo>
                    <a:lnTo>
                      <a:pt x="6975" y="2142"/>
                    </a:lnTo>
                    <a:lnTo>
                      <a:pt x="6980" y="2141"/>
                    </a:lnTo>
                    <a:lnTo>
                      <a:pt x="6987" y="2139"/>
                    </a:lnTo>
                    <a:lnTo>
                      <a:pt x="6994" y="2136"/>
                    </a:lnTo>
                    <a:lnTo>
                      <a:pt x="7000" y="2131"/>
                    </a:lnTo>
                    <a:lnTo>
                      <a:pt x="7009" y="2124"/>
                    </a:lnTo>
                    <a:lnTo>
                      <a:pt x="7017" y="2116"/>
                    </a:lnTo>
                    <a:lnTo>
                      <a:pt x="7035" y="2096"/>
                    </a:lnTo>
                    <a:lnTo>
                      <a:pt x="7057" y="2071"/>
                    </a:lnTo>
                    <a:lnTo>
                      <a:pt x="7080" y="2039"/>
                    </a:lnTo>
                    <a:lnTo>
                      <a:pt x="7107" y="2003"/>
                    </a:lnTo>
                    <a:lnTo>
                      <a:pt x="7135" y="1961"/>
                    </a:lnTo>
                    <a:lnTo>
                      <a:pt x="7166" y="1916"/>
                    </a:lnTo>
                    <a:lnTo>
                      <a:pt x="7198" y="1867"/>
                    </a:lnTo>
                    <a:lnTo>
                      <a:pt x="7233" y="1812"/>
                    </a:lnTo>
                    <a:lnTo>
                      <a:pt x="7307" y="1691"/>
                    </a:lnTo>
                    <a:lnTo>
                      <a:pt x="7480" y="1410"/>
                    </a:lnTo>
                    <a:lnTo>
                      <a:pt x="7679" y="1086"/>
                    </a:lnTo>
                    <a:lnTo>
                      <a:pt x="7787" y="912"/>
                    </a:lnTo>
                    <a:lnTo>
                      <a:pt x="7844" y="824"/>
                    </a:lnTo>
                    <a:lnTo>
                      <a:pt x="7900" y="732"/>
                    </a:lnTo>
                    <a:lnTo>
                      <a:pt x="8018" y="551"/>
                    </a:lnTo>
                    <a:lnTo>
                      <a:pt x="8078" y="458"/>
                    </a:lnTo>
                    <a:lnTo>
                      <a:pt x="8140" y="367"/>
                    </a:lnTo>
                    <a:lnTo>
                      <a:pt x="8264" y="183"/>
                    </a:lnTo>
                    <a:lnTo>
                      <a:pt x="8327" y="91"/>
                    </a:lnTo>
                    <a:lnTo>
                      <a:pt x="8392" y="0"/>
                    </a:lnTo>
                    <a:lnTo>
                      <a:pt x="8395" y="3"/>
                    </a:lnTo>
                    <a:lnTo>
                      <a:pt x="8331" y="93"/>
                    </a:lnTo>
                    <a:lnTo>
                      <a:pt x="8267" y="184"/>
                    </a:lnTo>
                    <a:lnTo>
                      <a:pt x="8204" y="277"/>
                    </a:lnTo>
                    <a:lnTo>
                      <a:pt x="8143" y="369"/>
                    </a:lnTo>
                    <a:lnTo>
                      <a:pt x="8081" y="462"/>
                    </a:lnTo>
                    <a:lnTo>
                      <a:pt x="8022" y="553"/>
                    </a:lnTo>
                    <a:lnTo>
                      <a:pt x="7962" y="644"/>
                    </a:lnTo>
                    <a:lnTo>
                      <a:pt x="7904" y="736"/>
                    </a:lnTo>
                    <a:lnTo>
                      <a:pt x="7791" y="915"/>
                    </a:lnTo>
                    <a:lnTo>
                      <a:pt x="7683" y="1088"/>
                    </a:lnTo>
                    <a:lnTo>
                      <a:pt x="7631" y="1172"/>
                    </a:lnTo>
                    <a:lnTo>
                      <a:pt x="7581" y="1254"/>
                    </a:lnTo>
                    <a:lnTo>
                      <a:pt x="7485" y="1412"/>
                    </a:lnTo>
                    <a:lnTo>
                      <a:pt x="7312" y="1694"/>
                    </a:lnTo>
                    <a:lnTo>
                      <a:pt x="7274" y="1755"/>
                    </a:lnTo>
                    <a:lnTo>
                      <a:pt x="7236" y="1813"/>
                    </a:lnTo>
                    <a:lnTo>
                      <a:pt x="7203" y="1868"/>
                    </a:lnTo>
                    <a:lnTo>
                      <a:pt x="7170" y="1918"/>
                    </a:lnTo>
                    <a:lnTo>
                      <a:pt x="7138" y="1965"/>
                    </a:lnTo>
                    <a:lnTo>
                      <a:pt x="7110" y="2006"/>
                    </a:lnTo>
                    <a:lnTo>
                      <a:pt x="7083" y="2043"/>
                    </a:lnTo>
                    <a:lnTo>
                      <a:pt x="7060" y="2073"/>
                    </a:lnTo>
                    <a:lnTo>
                      <a:pt x="7038" y="2099"/>
                    </a:lnTo>
                    <a:lnTo>
                      <a:pt x="7028" y="2111"/>
                    </a:lnTo>
                    <a:lnTo>
                      <a:pt x="7018" y="2119"/>
                    </a:lnTo>
                    <a:lnTo>
                      <a:pt x="7002" y="2134"/>
                    </a:lnTo>
                    <a:lnTo>
                      <a:pt x="6995" y="2139"/>
                    </a:lnTo>
                    <a:lnTo>
                      <a:pt x="6989" y="2144"/>
                    </a:lnTo>
                    <a:lnTo>
                      <a:pt x="6982" y="2146"/>
                    </a:lnTo>
                    <a:lnTo>
                      <a:pt x="6975" y="2146"/>
                    </a:lnTo>
                    <a:lnTo>
                      <a:pt x="6916" y="2139"/>
                    </a:lnTo>
                    <a:lnTo>
                      <a:pt x="6859" y="2134"/>
                    </a:lnTo>
                    <a:lnTo>
                      <a:pt x="6804" y="2132"/>
                    </a:lnTo>
                    <a:lnTo>
                      <a:pt x="6751" y="2129"/>
                    </a:lnTo>
                    <a:lnTo>
                      <a:pt x="6700" y="2129"/>
                    </a:lnTo>
                    <a:lnTo>
                      <a:pt x="6648" y="2131"/>
                    </a:lnTo>
                    <a:lnTo>
                      <a:pt x="6600" y="2134"/>
                    </a:lnTo>
                    <a:lnTo>
                      <a:pt x="6553" y="2139"/>
                    </a:lnTo>
                    <a:lnTo>
                      <a:pt x="6507" y="2144"/>
                    </a:lnTo>
                    <a:lnTo>
                      <a:pt x="6485" y="2149"/>
                    </a:lnTo>
                    <a:lnTo>
                      <a:pt x="6464" y="2152"/>
                    </a:lnTo>
                    <a:lnTo>
                      <a:pt x="6421" y="2161"/>
                    </a:lnTo>
                    <a:lnTo>
                      <a:pt x="6377" y="2172"/>
                    </a:lnTo>
                    <a:lnTo>
                      <a:pt x="6338" y="2184"/>
                    </a:lnTo>
                    <a:lnTo>
                      <a:pt x="6298" y="2197"/>
                    </a:lnTo>
                    <a:lnTo>
                      <a:pt x="6259" y="2210"/>
                    </a:lnTo>
                    <a:lnTo>
                      <a:pt x="6221" y="2227"/>
                    </a:lnTo>
                    <a:lnTo>
                      <a:pt x="6191" y="2240"/>
                    </a:lnTo>
                    <a:lnTo>
                      <a:pt x="6163" y="2255"/>
                    </a:lnTo>
                    <a:lnTo>
                      <a:pt x="6135" y="2270"/>
                    </a:lnTo>
                    <a:lnTo>
                      <a:pt x="6108" y="2285"/>
                    </a:lnTo>
                    <a:lnTo>
                      <a:pt x="6080" y="2302"/>
                    </a:lnTo>
                    <a:lnTo>
                      <a:pt x="6054" y="2320"/>
                    </a:lnTo>
                    <a:lnTo>
                      <a:pt x="6027" y="2337"/>
                    </a:lnTo>
                    <a:lnTo>
                      <a:pt x="6002" y="2357"/>
                    </a:lnTo>
                    <a:lnTo>
                      <a:pt x="5975" y="2376"/>
                    </a:lnTo>
                    <a:lnTo>
                      <a:pt x="5949" y="2396"/>
                    </a:lnTo>
                    <a:lnTo>
                      <a:pt x="5924" y="2418"/>
                    </a:lnTo>
                    <a:lnTo>
                      <a:pt x="5899" y="2440"/>
                    </a:lnTo>
                    <a:lnTo>
                      <a:pt x="5848" y="2486"/>
                    </a:lnTo>
                    <a:lnTo>
                      <a:pt x="5823" y="2509"/>
                    </a:lnTo>
                    <a:lnTo>
                      <a:pt x="5798" y="2534"/>
                    </a:lnTo>
                    <a:lnTo>
                      <a:pt x="5771" y="2559"/>
                    </a:lnTo>
                    <a:lnTo>
                      <a:pt x="5746" y="2586"/>
                    </a:lnTo>
                    <a:lnTo>
                      <a:pt x="5695" y="2641"/>
                    </a:lnTo>
                    <a:lnTo>
                      <a:pt x="5643" y="2697"/>
                    </a:lnTo>
                    <a:lnTo>
                      <a:pt x="5592" y="2757"/>
                    </a:lnTo>
                    <a:lnTo>
                      <a:pt x="5482" y="2885"/>
                    </a:lnTo>
                    <a:lnTo>
                      <a:pt x="5368" y="3021"/>
                    </a:lnTo>
                    <a:lnTo>
                      <a:pt x="5243" y="3167"/>
                    </a:lnTo>
                    <a:lnTo>
                      <a:pt x="5177" y="3243"/>
                    </a:lnTo>
                    <a:lnTo>
                      <a:pt x="5109" y="3321"/>
                    </a:lnTo>
                    <a:lnTo>
                      <a:pt x="5035" y="3403"/>
                    </a:lnTo>
                    <a:lnTo>
                      <a:pt x="4961" y="3486"/>
                    </a:lnTo>
                    <a:lnTo>
                      <a:pt x="4921" y="3527"/>
                    </a:lnTo>
                    <a:lnTo>
                      <a:pt x="4881" y="3569"/>
                    </a:lnTo>
                    <a:lnTo>
                      <a:pt x="4840" y="3612"/>
                    </a:lnTo>
                    <a:lnTo>
                      <a:pt x="4796" y="3655"/>
                    </a:lnTo>
                    <a:lnTo>
                      <a:pt x="4753" y="3700"/>
                    </a:lnTo>
                    <a:lnTo>
                      <a:pt x="4710" y="3743"/>
                    </a:lnTo>
                    <a:lnTo>
                      <a:pt x="4663" y="3788"/>
                    </a:lnTo>
                    <a:lnTo>
                      <a:pt x="4617" y="3833"/>
                    </a:lnTo>
                    <a:lnTo>
                      <a:pt x="4569" y="3879"/>
                    </a:lnTo>
                    <a:lnTo>
                      <a:pt x="4519" y="3924"/>
                    </a:lnTo>
                    <a:lnTo>
                      <a:pt x="4469" y="3971"/>
                    </a:lnTo>
                    <a:lnTo>
                      <a:pt x="4418" y="4019"/>
                    </a:lnTo>
                    <a:lnTo>
                      <a:pt x="4310" y="4114"/>
                    </a:lnTo>
                    <a:lnTo>
                      <a:pt x="4195" y="4208"/>
                    </a:lnTo>
                    <a:lnTo>
                      <a:pt x="4137" y="4258"/>
                    </a:lnTo>
                    <a:lnTo>
                      <a:pt x="4077" y="4306"/>
                    </a:lnTo>
                    <a:lnTo>
                      <a:pt x="4014" y="4356"/>
                    </a:lnTo>
                    <a:lnTo>
                      <a:pt x="3951" y="4406"/>
                    </a:lnTo>
                    <a:lnTo>
                      <a:pt x="3895" y="4449"/>
                    </a:lnTo>
                    <a:lnTo>
                      <a:pt x="3840" y="4491"/>
                    </a:lnTo>
                    <a:lnTo>
                      <a:pt x="3785" y="4531"/>
                    </a:lnTo>
                    <a:lnTo>
                      <a:pt x="3732" y="4569"/>
                    </a:lnTo>
                    <a:lnTo>
                      <a:pt x="3679" y="4605"/>
                    </a:lnTo>
                    <a:lnTo>
                      <a:pt x="3627" y="4640"/>
                    </a:lnTo>
                    <a:lnTo>
                      <a:pt x="3576" y="4673"/>
                    </a:lnTo>
                    <a:lnTo>
                      <a:pt x="3526" y="4705"/>
                    </a:lnTo>
                    <a:lnTo>
                      <a:pt x="3476" y="4735"/>
                    </a:lnTo>
                    <a:lnTo>
                      <a:pt x="3428" y="4765"/>
                    </a:lnTo>
                    <a:lnTo>
                      <a:pt x="3380" y="4791"/>
                    </a:lnTo>
                    <a:lnTo>
                      <a:pt x="3333" y="4818"/>
                    </a:lnTo>
                    <a:lnTo>
                      <a:pt x="3287" y="4841"/>
                    </a:lnTo>
                    <a:lnTo>
                      <a:pt x="3240" y="4864"/>
                    </a:lnTo>
                    <a:lnTo>
                      <a:pt x="3195" y="4886"/>
                    </a:lnTo>
                    <a:lnTo>
                      <a:pt x="3152" y="4906"/>
                    </a:lnTo>
                    <a:lnTo>
                      <a:pt x="3089" y="4932"/>
                    </a:lnTo>
                    <a:lnTo>
                      <a:pt x="3028" y="4957"/>
                    </a:lnTo>
                    <a:lnTo>
                      <a:pt x="2968" y="4977"/>
                    </a:lnTo>
                    <a:lnTo>
                      <a:pt x="2910" y="4997"/>
                    </a:lnTo>
                    <a:lnTo>
                      <a:pt x="2853" y="5012"/>
                    </a:lnTo>
                    <a:lnTo>
                      <a:pt x="2797" y="5025"/>
                    </a:lnTo>
                    <a:lnTo>
                      <a:pt x="2742" y="5037"/>
                    </a:lnTo>
                    <a:lnTo>
                      <a:pt x="2687" y="5045"/>
                    </a:lnTo>
                    <a:lnTo>
                      <a:pt x="2636" y="5052"/>
                    </a:lnTo>
                    <a:lnTo>
                      <a:pt x="2584" y="5055"/>
                    </a:lnTo>
                    <a:lnTo>
                      <a:pt x="2533" y="5057"/>
                    </a:lnTo>
                    <a:lnTo>
                      <a:pt x="2483" y="5057"/>
                    </a:lnTo>
                    <a:lnTo>
                      <a:pt x="2435" y="5054"/>
                    </a:lnTo>
                    <a:lnTo>
                      <a:pt x="2387" y="5049"/>
                    </a:lnTo>
                    <a:lnTo>
                      <a:pt x="2338" y="5042"/>
                    </a:lnTo>
                    <a:lnTo>
                      <a:pt x="2292" y="5034"/>
                    </a:lnTo>
                    <a:lnTo>
                      <a:pt x="2247" y="5024"/>
                    </a:lnTo>
                    <a:lnTo>
                      <a:pt x="2201" y="5012"/>
                    </a:lnTo>
                    <a:lnTo>
                      <a:pt x="2157" y="4997"/>
                    </a:lnTo>
                    <a:lnTo>
                      <a:pt x="2112" y="4982"/>
                    </a:lnTo>
                    <a:lnTo>
                      <a:pt x="2069" y="4966"/>
                    </a:lnTo>
                    <a:lnTo>
                      <a:pt x="2026" y="4946"/>
                    </a:lnTo>
                    <a:lnTo>
                      <a:pt x="1983" y="4926"/>
                    </a:lnTo>
                    <a:lnTo>
                      <a:pt x="1941" y="4904"/>
                    </a:lnTo>
                    <a:lnTo>
                      <a:pt x="1898" y="4883"/>
                    </a:lnTo>
                    <a:lnTo>
                      <a:pt x="1857" y="4858"/>
                    </a:lnTo>
                    <a:lnTo>
                      <a:pt x="1815" y="4833"/>
                    </a:lnTo>
                    <a:lnTo>
                      <a:pt x="1774" y="4806"/>
                    </a:lnTo>
                    <a:lnTo>
                      <a:pt x="1734" y="4778"/>
                    </a:lnTo>
                    <a:lnTo>
                      <a:pt x="1692" y="4750"/>
                    </a:lnTo>
                    <a:lnTo>
                      <a:pt x="1651" y="4720"/>
                    </a:lnTo>
                    <a:lnTo>
                      <a:pt x="1609" y="4690"/>
                    </a:lnTo>
                    <a:lnTo>
                      <a:pt x="1528" y="4627"/>
                    </a:lnTo>
                    <a:lnTo>
                      <a:pt x="1445" y="4560"/>
                    </a:lnTo>
                    <a:lnTo>
                      <a:pt x="1360" y="4491"/>
                    </a:lnTo>
                    <a:lnTo>
                      <a:pt x="1274" y="4421"/>
                    </a:lnTo>
                    <a:lnTo>
                      <a:pt x="1187" y="4349"/>
                    </a:lnTo>
                    <a:lnTo>
                      <a:pt x="1098" y="4276"/>
                    </a:lnTo>
                    <a:lnTo>
                      <a:pt x="1005" y="4203"/>
                    </a:lnTo>
                    <a:lnTo>
                      <a:pt x="958" y="4167"/>
                    </a:lnTo>
                    <a:lnTo>
                      <a:pt x="910" y="4130"/>
                    </a:lnTo>
                    <a:lnTo>
                      <a:pt x="862" y="4095"/>
                    </a:lnTo>
                    <a:lnTo>
                      <a:pt x="812" y="4059"/>
                    </a:lnTo>
                    <a:lnTo>
                      <a:pt x="711" y="3987"/>
                    </a:lnTo>
                    <a:lnTo>
                      <a:pt x="658" y="3953"/>
                    </a:lnTo>
                    <a:lnTo>
                      <a:pt x="604" y="3919"/>
                    </a:lnTo>
                    <a:lnTo>
                      <a:pt x="550" y="3884"/>
                    </a:lnTo>
                    <a:lnTo>
                      <a:pt x="493" y="3851"/>
                    </a:lnTo>
                    <a:lnTo>
                      <a:pt x="437" y="3820"/>
                    </a:lnTo>
                    <a:lnTo>
                      <a:pt x="379" y="3788"/>
                    </a:lnTo>
                    <a:lnTo>
                      <a:pt x="319" y="3757"/>
                    </a:lnTo>
                    <a:lnTo>
                      <a:pt x="259" y="3727"/>
                    </a:lnTo>
                    <a:lnTo>
                      <a:pt x="196" y="3697"/>
                    </a:lnTo>
                    <a:lnTo>
                      <a:pt x="133" y="3670"/>
                    </a:lnTo>
                    <a:lnTo>
                      <a:pt x="68" y="3642"/>
                    </a:lnTo>
                    <a:lnTo>
                      <a:pt x="0" y="3617"/>
                    </a:lnTo>
                    <a:close/>
                  </a:path>
                </a:pathLst>
              </a:custGeom>
              <a:solidFill>
                <a:srgbClr val="6387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</p:grpSp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5560280" y="4771007"/>
              <a:ext cx="747698" cy="430939"/>
            </a:xfrm>
            <a:custGeom>
              <a:avLst/>
              <a:gdLst/>
              <a:ahLst/>
              <a:cxnLst>
                <a:cxn ang="0">
                  <a:pos x="462" y="141"/>
                </a:cxn>
                <a:cxn ang="0">
                  <a:pos x="442" y="171"/>
                </a:cxn>
                <a:cxn ang="0">
                  <a:pos x="419" y="196"/>
                </a:cxn>
                <a:cxn ang="0">
                  <a:pos x="392" y="219"/>
                </a:cxn>
                <a:cxn ang="0">
                  <a:pos x="362" y="237"/>
                </a:cxn>
                <a:cxn ang="0">
                  <a:pos x="331" y="252"/>
                </a:cxn>
                <a:cxn ang="0">
                  <a:pos x="296" y="264"/>
                </a:cxn>
                <a:cxn ang="0">
                  <a:pos x="259" y="271"/>
                </a:cxn>
                <a:cxn ang="0">
                  <a:pos x="221" y="272"/>
                </a:cxn>
                <a:cxn ang="0">
                  <a:pos x="185" y="269"/>
                </a:cxn>
                <a:cxn ang="0">
                  <a:pos x="150" y="261"/>
                </a:cxn>
                <a:cxn ang="0">
                  <a:pos x="117" y="247"/>
                </a:cxn>
                <a:cxn ang="0">
                  <a:pos x="87" y="231"/>
                </a:cxn>
                <a:cxn ang="0">
                  <a:pos x="72" y="221"/>
                </a:cxn>
                <a:cxn ang="0">
                  <a:pos x="45" y="199"/>
                </a:cxn>
                <a:cxn ang="0">
                  <a:pos x="20" y="174"/>
                </a:cxn>
                <a:cxn ang="0">
                  <a:pos x="0" y="146"/>
                </a:cxn>
                <a:cxn ang="0">
                  <a:pos x="19" y="116"/>
                </a:cxn>
                <a:cxn ang="0">
                  <a:pos x="40" y="88"/>
                </a:cxn>
                <a:cxn ang="0">
                  <a:pos x="65" y="63"/>
                </a:cxn>
                <a:cxn ang="0">
                  <a:pos x="93" y="43"/>
                </a:cxn>
                <a:cxn ang="0">
                  <a:pos x="125" y="27"/>
                </a:cxn>
                <a:cxn ang="0">
                  <a:pos x="158" y="13"/>
                </a:cxn>
                <a:cxn ang="0">
                  <a:pos x="193" y="3"/>
                </a:cxn>
                <a:cxn ang="0">
                  <a:pos x="229" y="0"/>
                </a:cxn>
                <a:cxn ang="0">
                  <a:pos x="268" y="2"/>
                </a:cxn>
                <a:cxn ang="0">
                  <a:pos x="303" y="7"/>
                </a:cxn>
                <a:cxn ang="0">
                  <a:pos x="337" y="17"/>
                </a:cxn>
                <a:cxn ang="0">
                  <a:pos x="369" y="32"/>
                </a:cxn>
                <a:cxn ang="0">
                  <a:pos x="392" y="45"/>
                </a:cxn>
                <a:cxn ang="0">
                  <a:pos x="414" y="61"/>
                </a:cxn>
                <a:cxn ang="0">
                  <a:pos x="439" y="85"/>
                </a:cxn>
                <a:cxn ang="0">
                  <a:pos x="460" y="111"/>
                </a:cxn>
              </a:cxnLst>
              <a:rect l="0" t="0" r="r" b="b"/>
              <a:pathLst>
                <a:path w="470" h="272">
                  <a:moveTo>
                    <a:pt x="470" y="126"/>
                  </a:moveTo>
                  <a:lnTo>
                    <a:pt x="462" y="141"/>
                  </a:lnTo>
                  <a:lnTo>
                    <a:pt x="452" y="156"/>
                  </a:lnTo>
                  <a:lnTo>
                    <a:pt x="442" y="171"/>
                  </a:lnTo>
                  <a:lnTo>
                    <a:pt x="430" y="184"/>
                  </a:lnTo>
                  <a:lnTo>
                    <a:pt x="419" y="196"/>
                  </a:lnTo>
                  <a:lnTo>
                    <a:pt x="405" y="208"/>
                  </a:lnTo>
                  <a:lnTo>
                    <a:pt x="392" y="219"/>
                  </a:lnTo>
                  <a:lnTo>
                    <a:pt x="377" y="229"/>
                  </a:lnTo>
                  <a:lnTo>
                    <a:pt x="362" y="237"/>
                  </a:lnTo>
                  <a:lnTo>
                    <a:pt x="346" y="246"/>
                  </a:lnTo>
                  <a:lnTo>
                    <a:pt x="331" y="252"/>
                  </a:lnTo>
                  <a:lnTo>
                    <a:pt x="312" y="259"/>
                  </a:lnTo>
                  <a:lnTo>
                    <a:pt x="296" y="264"/>
                  </a:lnTo>
                  <a:lnTo>
                    <a:pt x="278" y="267"/>
                  </a:lnTo>
                  <a:lnTo>
                    <a:pt x="259" y="271"/>
                  </a:lnTo>
                  <a:lnTo>
                    <a:pt x="241" y="272"/>
                  </a:lnTo>
                  <a:lnTo>
                    <a:pt x="221" y="272"/>
                  </a:lnTo>
                  <a:lnTo>
                    <a:pt x="203" y="271"/>
                  </a:lnTo>
                  <a:lnTo>
                    <a:pt x="185" y="269"/>
                  </a:lnTo>
                  <a:lnTo>
                    <a:pt x="168" y="266"/>
                  </a:lnTo>
                  <a:lnTo>
                    <a:pt x="150" y="261"/>
                  </a:lnTo>
                  <a:lnTo>
                    <a:pt x="133" y="254"/>
                  </a:lnTo>
                  <a:lnTo>
                    <a:pt x="117" y="247"/>
                  </a:lnTo>
                  <a:lnTo>
                    <a:pt x="102" y="239"/>
                  </a:lnTo>
                  <a:lnTo>
                    <a:pt x="87" y="231"/>
                  </a:lnTo>
                  <a:lnTo>
                    <a:pt x="78" y="226"/>
                  </a:lnTo>
                  <a:lnTo>
                    <a:pt x="72" y="221"/>
                  </a:lnTo>
                  <a:lnTo>
                    <a:pt x="57" y="211"/>
                  </a:lnTo>
                  <a:lnTo>
                    <a:pt x="45" y="199"/>
                  </a:lnTo>
                  <a:lnTo>
                    <a:pt x="32" y="186"/>
                  </a:lnTo>
                  <a:lnTo>
                    <a:pt x="20" y="174"/>
                  </a:lnTo>
                  <a:lnTo>
                    <a:pt x="10" y="159"/>
                  </a:lnTo>
                  <a:lnTo>
                    <a:pt x="0" y="146"/>
                  </a:lnTo>
                  <a:lnTo>
                    <a:pt x="9" y="129"/>
                  </a:lnTo>
                  <a:lnTo>
                    <a:pt x="19" y="116"/>
                  </a:lnTo>
                  <a:lnTo>
                    <a:pt x="28" y="101"/>
                  </a:lnTo>
                  <a:lnTo>
                    <a:pt x="40" y="88"/>
                  </a:lnTo>
                  <a:lnTo>
                    <a:pt x="52" y="76"/>
                  </a:lnTo>
                  <a:lnTo>
                    <a:pt x="65" y="63"/>
                  </a:lnTo>
                  <a:lnTo>
                    <a:pt x="78" y="53"/>
                  </a:lnTo>
                  <a:lnTo>
                    <a:pt x="93" y="43"/>
                  </a:lnTo>
                  <a:lnTo>
                    <a:pt x="108" y="33"/>
                  </a:lnTo>
                  <a:lnTo>
                    <a:pt x="125" y="27"/>
                  </a:lnTo>
                  <a:lnTo>
                    <a:pt x="140" y="18"/>
                  </a:lnTo>
                  <a:lnTo>
                    <a:pt x="158" y="13"/>
                  </a:lnTo>
                  <a:lnTo>
                    <a:pt x="175" y="8"/>
                  </a:lnTo>
                  <a:lnTo>
                    <a:pt x="193" y="3"/>
                  </a:lnTo>
                  <a:lnTo>
                    <a:pt x="211" y="2"/>
                  </a:lnTo>
                  <a:lnTo>
                    <a:pt x="229" y="0"/>
                  </a:lnTo>
                  <a:lnTo>
                    <a:pt x="249" y="0"/>
                  </a:lnTo>
                  <a:lnTo>
                    <a:pt x="268" y="2"/>
                  </a:lnTo>
                  <a:lnTo>
                    <a:pt x="286" y="3"/>
                  </a:lnTo>
                  <a:lnTo>
                    <a:pt x="303" y="7"/>
                  </a:lnTo>
                  <a:lnTo>
                    <a:pt x="321" y="12"/>
                  </a:lnTo>
                  <a:lnTo>
                    <a:pt x="337" y="17"/>
                  </a:lnTo>
                  <a:lnTo>
                    <a:pt x="354" y="25"/>
                  </a:lnTo>
                  <a:lnTo>
                    <a:pt x="369" y="32"/>
                  </a:lnTo>
                  <a:lnTo>
                    <a:pt x="384" y="41"/>
                  </a:lnTo>
                  <a:lnTo>
                    <a:pt x="392" y="45"/>
                  </a:lnTo>
                  <a:lnTo>
                    <a:pt x="399" y="50"/>
                  </a:lnTo>
                  <a:lnTo>
                    <a:pt x="414" y="61"/>
                  </a:lnTo>
                  <a:lnTo>
                    <a:pt x="425" y="73"/>
                  </a:lnTo>
                  <a:lnTo>
                    <a:pt x="439" y="85"/>
                  </a:lnTo>
                  <a:lnTo>
                    <a:pt x="450" y="98"/>
                  </a:lnTo>
                  <a:lnTo>
                    <a:pt x="460" y="111"/>
                  </a:lnTo>
                  <a:lnTo>
                    <a:pt x="470" y="126"/>
                  </a:lnTo>
                  <a:close/>
                </a:path>
              </a:pathLst>
            </a:custGeom>
            <a:solidFill>
              <a:srgbClr val="BCAF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2399471" y="4459879"/>
              <a:ext cx="554495" cy="577807"/>
            </a:xfrm>
            <a:custGeom>
              <a:avLst/>
              <a:gdLst/>
              <a:ahLst/>
              <a:cxnLst>
                <a:cxn ang="0">
                  <a:pos x="161" y="364"/>
                </a:cxn>
                <a:cxn ang="0">
                  <a:pos x="178" y="364"/>
                </a:cxn>
                <a:cxn ang="0">
                  <a:pos x="213" y="360"/>
                </a:cxn>
                <a:cxn ang="0">
                  <a:pos x="237" y="352"/>
                </a:cxn>
                <a:cxn ang="0">
                  <a:pos x="252" y="345"/>
                </a:cxn>
                <a:cxn ang="0">
                  <a:pos x="274" y="332"/>
                </a:cxn>
                <a:cxn ang="0">
                  <a:pos x="301" y="311"/>
                </a:cxn>
                <a:cxn ang="0">
                  <a:pos x="320" y="284"/>
                </a:cxn>
                <a:cxn ang="0">
                  <a:pos x="330" y="271"/>
                </a:cxn>
                <a:cxn ang="0">
                  <a:pos x="344" y="237"/>
                </a:cxn>
                <a:cxn ang="0">
                  <a:pos x="349" y="211"/>
                </a:cxn>
                <a:cxn ang="0">
                  <a:pos x="349" y="194"/>
                </a:cxn>
                <a:cxn ang="0">
                  <a:pos x="349" y="178"/>
                </a:cxn>
                <a:cxn ang="0">
                  <a:pos x="342" y="154"/>
                </a:cxn>
                <a:cxn ang="0">
                  <a:pos x="335" y="139"/>
                </a:cxn>
                <a:cxn ang="0">
                  <a:pos x="319" y="113"/>
                </a:cxn>
                <a:cxn ang="0">
                  <a:pos x="297" y="88"/>
                </a:cxn>
                <a:cxn ang="0">
                  <a:pos x="259" y="55"/>
                </a:cxn>
                <a:cxn ang="0">
                  <a:pos x="232" y="35"/>
                </a:cxn>
                <a:cxn ang="0">
                  <a:pos x="199" y="12"/>
                </a:cxn>
                <a:cxn ang="0">
                  <a:pos x="191" y="8"/>
                </a:cxn>
                <a:cxn ang="0">
                  <a:pos x="176" y="2"/>
                </a:cxn>
                <a:cxn ang="0">
                  <a:pos x="159" y="0"/>
                </a:cxn>
                <a:cxn ang="0">
                  <a:pos x="143" y="2"/>
                </a:cxn>
                <a:cxn ang="0">
                  <a:pos x="120" y="8"/>
                </a:cxn>
                <a:cxn ang="0">
                  <a:pos x="96" y="20"/>
                </a:cxn>
                <a:cxn ang="0">
                  <a:pos x="66" y="41"/>
                </a:cxn>
                <a:cxn ang="0">
                  <a:pos x="53" y="56"/>
                </a:cxn>
                <a:cxn ang="0">
                  <a:pos x="30" y="86"/>
                </a:cxn>
                <a:cxn ang="0">
                  <a:pos x="13" y="121"/>
                </a:cxn>
                <a:cxn ang="0">
                  <a:pos x="7" y="139"/>
                </a:cxn>
                <a:cxn ang="0">
                  <a:pos x="2" y="156"/>
                </a:cxn>
                <a:cxn ang="0">
                  <a:pos x="0" y="184"/>
                </a:cxn>
                <a:cxn ang="0">
                  <a:pos x="0" y="209"/>
                </a:cxn>
                <a:cxn ang="0">
                  <a:pos x="8" y="242"/>
                </a:cxn>
                <a:cxn ang="0">
                  <a:pos x="13" y="259"/>
                </a:cxn>
                <a:cxn ang="0">
                  <a:pos x="22" y="274"/>
                </a:cxn>
                <a:cxn ang="0">
                  <a:pos x="40" y="302"/>
                </a:cxn>
                <a:cxn ang="0">
                  <a:pos x="65" y="325"/>
                </a:cxn>
                <a:cxn ang="0">
                  <a:pos x="86" y="339"/>
                </a:cxn>
                <a:cxn ang="0">
                  <a:pos x="110" y="350"/>
                </a:cxn>
                <a:cxn ang="0">
                  <a:pos x="143" y="360"/>
                </a:cxn>
              </a:cxnLst>
              <a:rect l="0" t="0" r="r" b="b"/>
              <a:pathLst>
                <a:path w="349" h="364">
                  <a:moveTo>
                    <a:pt x="143" y="360"/>
                  </a:moveTo>
                  <a:lnTo>
                    <a:pt x="161" y="364"/>
                  </a:lnTo>
                  <a:lnTo>
                    <a:pt x="169" y="364"/>
                  </a:lnTo>
                  <a:lnTo>
                    <a:pt x="178" y="364"/>
                  </a:lnTo>
                  <a:lnTo>
                    <a:pt x="196" y="362"/>
                  </a:lnTo>
                  <a:lnTo>
                    <a:pt x="213" y="360"/>
                  </a:lnTo>
                  <a:lnTo>
                    <a:pt x="229" y="355"/>
                  </a:lnTo>
                  <a:lnTo>
                    <a:pt x="237" y="352"/>
                  </a:lnTo>
                  <a:lnTo>
                    <a:pt x="244" y="349"/>
                  </a:lnTo>
                  <a:lnTo>
                    <a:pt x="252" y="345"/>
                  </a:lnTo>
                  <a:lnTo>
                    <a:pt x="261" y="342"/>
                  </a:lnTo>
                  <a:lnTo>
                    <a:pt x="274" y="332"/>
                  </a:lnTo>
                  <a:lnTo>
                    <a:pt x="287" y="322"/>
                  </a:lnTo>
                  <a:lnTo>
                    <a:pt x="301" y="311"/>
                  </a:lnTo>
                  <a:lnTo>
                    <a:pt x="311" y="299"/>
                  </a:lnTo>
                  <a:lnTo>
                    <a:pt x="320" y="284"/>
                  </a:lnTo>
                  <a:lnTo>
                    <a:pt x="325" y="277"/>
                  </a:lnTo>
                  <a:lnTo>
                    <a:pt x="330" y="271"/>
                  </a:lnTo>
                  <a:lnTo>
                    <a:pt x="337" y="254"/>
                  </a:lnTo>
                  <a:lnTo>
                    <a:pt x="344" y="237"/>
                  </a:lnTo>
                  <a:lnTo>
                    <a:pt x="347" y="221"/>
                  </a:lnTo>
                  <a:lnTo>
                    <a:pt x="349" y="211"/>
                  </a:lnTo>
                  <a:lnTo>
                    <a:pt x="349" y="203"/>
                  </a:lnTo>
                  <a:lnTo>
                    <a:pt x="349" y="194"/>
                  </a:lnTo>
                  <a:lnTo>
                    <a:pt x="349" y="186"/>
                  </a:lnTo>
                  <a:lnTo>
                    <a:pt x="349" y="178"/>
                  </a:lnTo>
                  <a:lnTo>
                    <a:pt x="347" y="169"/>
                  </a:lnTo>
                  <a:lnTo>
                    <a:pt x="342" y="154"/>
                  </a:lnTo>
                  <a:lnTo>
                    <a:pt x="339" y="148"/>
                  </a:lnTo>
                  <a:lnTo>
                    <a:pt x="335" y="139"/>
                  </a:lnTo>
                  <a:lnTo>
                    <a:pt x="329" y="126"/>
                  </a:lnTo>
                  <a:lnTo>
                    <a:pt x="319" y="113"/>
                  </a:lnTo>
                  <a:lnTo>
                    <a:pt x="309" y="100"/>
                  </a:lnTo>
                  <a:lnTo>
                    <a:pt x="297" y="88"/>
                  </a:lnTo>
                  <a:lnTo>
                    <a:pt x="286" y="76"/>
                  </a:lnTo>
                  <a:lnTo>
                    <a:pt x="259" y="55"/>
                  </a:lnTo>
                  <a:lnTo>
                    <a:pt x="246" y="45"/>
                  </a:lnTo>
                  <a:lnTo>
                    <a:pt x="232" y="35"/>
                  </a:lnTo>
                  <a:lnTo>
                    <a:pt x="206" y="17"/>
                  </a:lnTo>
                  <a:lnTo>
                    <a:pt x="199" y="12"/>
                  </a:lnTo>
                  <a:lnTo>
                    <a:pt x="194" y="10"/>
                  </a:lnTo>
                  <a:lnTo>
                    <a:pt x="191" y="8"/>
                  </a:lnTo>
                  <a:lnTo>
                    <a:pt x="183" y="5"/>
                  </a:lnTo>
                  <a:lnTo>
                    <a:pt x="176" y="2"/>
                  </a:lnTo>
                  <a:lnTo>
                    <a:pt x="168" y="2"/>
                  </a:lnTo>
                  <a:lnTo>
                    <a:pt x="159" y="0"/>
                  </a:lnTo>
                  <a:lnTo>
                    <a:pt x="151" y="0"/>
                  </a:lnTo>
                  <a:lnTo>
                    <a:pt x="143" y="2"/>
                  </a:lnTo>
                  <a:lnTo>
                    <a:pt x="128" y="5"/>
                  </a:lnTo>
                  <a:lnTo>
                    <a:pt x="120" y="8"/>
                  </a:lnTo>
                  <a:lnTo>
                    <a:pt x="111" y="12"/>
                  </a:lnTo>
                  <a:lnTo>
                    <a:pt x="96" y="20"/>
                  </a:lnTo>
                  <a:lnTo>
                    <a:pt x="81" y="30"/>
                  </a:lnTo>
                  <a:lnTo>
                    <a:pt x="66" y="41"/>
                  </a:lnTo>
                  <a:lnTo>
                    <a:pt x="60" y="48"/>
                  </a:lnTo>
                  <a:lnTo>
                    <a:pt x="53" y="56"/>
                  </a:lnTo>
                  <a:lnTo>
                    <a:pt x="41" y="71"/>
                  </a:lnTo>
                  <a:lnTo>
                    <a:pt x="30" y="86"/>
                  </a:lnTo>
                  <a:lnTo>
                    <a:pt x="20" y="103"/>
                  </a:lnTo>
                  <a:lnTo>
                    <a:pt x="13" y="121"/>
                  </a:lnTo>
                  <a:lnTo>
                    <a:pt x="10" y="130"/>
                  </a:lnTo>
                  <a:lnTo>
                    <a:pt x="7" y="139"/>
                  </a:lnTo>
                  <a:lnTo>
                    <a:pt x="3" y="148"/>
                  </a:lnTo>
                  <a:lnTo>
                    <a:pt x="2" y="156"/>
                  </a:lnTo>
                  <a:lnTo>
                    <a:pt x="0" y="174"/>
                  </a:lnTo>
                  <a:lnTo>
                    <a:pt x="0" y="184"/>
                  </a:lnTo>
                  <a:lnTo>
                    <a:pt x="0" y="193"/>
                  </a:lnTo>
                  <a:lnTo>
                    <a:pt x="0" y="209"/>
                  </a:lnTo>
                  <a:lnTo>
                    <a:pt x="3" y="226"/>
                  </a:lnTo>
                  <a:lnTo>
                    <a:pt x="8" y="242"/>
                  </a:lnTo>
                  <a:lnTo>
                    <a:pt x="10" y="251"/>
                  </a:lnTo>
                  <a:lnTo>
                    <a:pt x="13" y="259"/>
                  </a:lnTo>
                  <a:lnTo>
                    <a:pt x="18" y="266"/>
                  </a:lnTo>
                  <a:lnTo>
                    <a:pt x="22" y="274"/>
                  </a:lnTo>
                  <a:lnTo>
                    <a:pt x="30" y="287"/>
                  </a:lnTo>
                  <a:lnTo>
                    <a:pt x="40" y="302"/>
                  </a:lnTo>
                  <a:lnTo>
                    <a:pt x="51" y="314"/>
                  </a:lnTo>
                  <a:lnTo>
                    <a:pt x="65" y="325"/>
                  </a:lnTo>
                  <a:lnTo>
                    <a:pt x="78" y="335"/>
                  </a:lnTo>
                  <a:lnTo>
                    <a:pt x="86" y="339"/>
                  </a:lnTo>
                  <a:lnTo>
                    <a:pt x="93" y="344"/>
                  </a:lnTo>
                  <a:lnTo>
                    <a:pt x="110" y="350"/>
                  </a:lnTo>
                  <a:lnTo>
                    <a:pt x="126" y="357"/>
                  </a:lnTo>
                  <a:lnTo>
                    <a:pt x="143" y="360"/>
                  </a:lnTo>
                  <a:close/>
                </a:path>
              </a:pathLst>
            </a:custGeom>
            <a:solidFill>
              <a:srgbClr val="6387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4443564" y="1785350"/>
              <a:ext cx="1746559" cy="2067736"/>
            </a:xfrm>
            <a:custGeom>
              <a:avLst/>
              <a:gdLst/>
              <a:ahLst/>
              <a:cxnLst>
                <a:cxn ang="0">
                  <a:pos x="1063" y="344"/>
                </a:cxn>
                <a:cxn ang="0">
                  <a:pos x="1081" y="407"/>
                </a:cxn>
                <a:cxn ang="0">
                  <a:pos x="1096" y="510"/>
                </a:cxn>
                <a:cxn ang="0">
                  <a:pos x="1100" y="616"/>
                </a:cxn>
                <a:cxn ang="0">
                  <a:pos x="1091" y="726"/>
                </a:cxn>
                <a:cxn ang="0">
                  <a:pos x="1078" y="799"/>
                </a:cxn>
                <a:cxn ang="0">
                  <a:pos x="1050" y="905"/>
                </a:cxn>
                <a:cxn ang="0">
                  <a:pos x="1010" y="1003"/>
                </a:cxn>
                <a:cxn ang="0">
                  <a:pos x="960" y="1093"/>
                </a:cxn>
                <a:cxn ang="0">
                  <a:pos x="897" y="1171"/>
                </a:cxn>
                <a:cxn ang="0">
                  <a:pos x="850" y="1212"/>
                </a:cxn>
                <a:cxn ang="0">
                  <a:pos x="812" y="1239"/>
                </a:cxn>
                <a:cxn ang="0">
                  <a:pos x="756" y="1267"/>
                </a:cxn>
                <a:cxn ang="0">
                  <a:pos x="714" y="1284"/>
                </a:cxn>
                <a:cxn ang="0">
                  <a:pos x="631" y="1300"/>
                </a:cxn>
                <a:cxn ang="0">
                  <a:pos x="550" y="1300"/>
                </a:cxn>
                <a:cxn ang="0">
                  <a:pos x="472" y="1285"/>
                </a:cxn>
                <a:cxn ang="0">
                  <a:pos x="397" y="1257"/>
                </a:cxn>
                <a:cxn ang="0">
                  <a:pos x="327" y="1216"/>
                </a:cxn>
                <a:cxn ang="0">
                  <a:pos x="261" y="1162"/>
                </a:cxn>
                <a:cxn ang="0">
                  <a:pos x="219" y="1123"/>
                </a:cxn>
                <a:cxn ang="0">
                  <a:pos x="171" y="1066"/>
                </a:cxn>
                <a:cxn ang="0">
                  <a:pos x="128" y="1005"/>
                </a:cxn>
                <a:cxn ang="0">
                  <a:pos x="81" y="925"/>
                </a:cxn>
                <a:cxn ang="0">
                  <a:pos x="42" y="840"/>
                </a:cxn>
                <a:cxn ang="0">
                  <a:pos x="23" y="784"/>
                </a:cxn>
                <a:cxn ang="0">
                  <a:pos x="5" y="696"/>
                </a:cxn>
                <a:cxn ang="0">
                  <a:pos x="0" y="608"/>
                </a:cxn>
                <a:cxn ang="0">
                  <a:pos x="8" y="521"/>
                </a:cxn>
                <a:cxn ang="0">
                  <a:pos x="30" y="437"/>
                </a:cxn>
                <a:cxn ang="0">
                  <a:pos x="62" y="357"/>
                </a:cxn>
                <a:cxn ang="0">
                  <a:pos x="106" y="282"/>
                </a:cxn>
                <a:cxn ang="0">
                  <a:pos x="160" y="214"/>
                </a:cxn>
                <a:cxn ang="0">
                  <a:pos x="203" y="173"/>
                </a:cxn>
                <a:cxn ang="0">
                  <a:pos x="272" y="118"/>
                </a:cxn>
                <a:cxn ang="0">
                  <a:pos x="354" y="75"/>
                </a:cxn>
                <a:cxn ang="0">
                  <a:pos x="437" y="40"/>
                </a:cxn>
                <a:cxn ang="0">
                  <a:pos x="518" y="17"/>
                </a:cxn>
                <a:cxn ang="0">
                  <a:pos x="595" y="3"/>
                </a:cxn>
                <a:cxn ang="0">
                  <a:pos x="668" y="0"/>
                </a:cxn>
                <a:cxn ang="0">
                  <a:pos x="737" y="8"/>
                </a:cxn>
                <a:cxn ang="0">
                  <a:pos x="802" y="28"/>
                </a:cxn>
                <a:cxn ang="0">
                  <a:pos x="862" y="60"/>
                </a:cxn>
                <a:cxn ang="0">
                  <a:pos x="910" y="96"/>
                </a:cxn>
                <a:cxn ang="0">
                  <a:pos x="953" y="141"/>
                </a:cxn>
                <a:cxn ang="0">
                  <a:pos x="1000" y="206"/>
                </a:cxn>
                <a:cxn ang="0">
                  <a:pos x="1041" y="284"/>
                </a:cxn>
              </a:cxnLst>
              <a:rect l="0" t="0" r="r" b="b"/>
              <a:pathLst>
                <a:path w="1100" h="1302">
                  <a:moveTo>
                    <a:pt x="1041" y="284"/>
                  </a:moveTo>
                  <a:lnTo>
                    <a:pt x="1053" y="312"/>
                  </a:lnTo>
                  <a:lnTo>
                    <a:pt x="1063" y="344"/>
                  </a:lnTo>
                  <a:lnTo>
                    <a:pt x="1068" y="359"/>
                  </a:lnTo>
                  <a:lnTo>
                    <a:pt x="1073" y="374"/>
                  </a:lnTo>
                  <a:lnTo>
                    <a:pt x="1081" y="407"/>
                  </a:lnTo>
                  <a:lnTo>
                    <a:pt x="1088" y="440"/>
                  </a:lnTo>
                  <a:lnTo>
                    <a:pt x="1093" y="475"/>
                  </a:lnTo>
                  <a:lnTo>
                    <a:pt x="1096" y="510"/>
                  </a:lnTo>
                  <a:lnTo>
                    <a:pt x="1100" y="545"/>
                  </a:lnTo>
                  <a:lnTo>
                    <a:pt x="1100" y="581"/>
                  </a:lnTo>
                  <a:lnTo>
                    <a:pt x="1100" y="616"/>
                  </a:lnTo>
                  <a:lnTo>
                    <a:pt x="1098" y="653"/>
                  </a:lnTo>
                  <a:lnTo>
                    <a:pt x="1095" y="689"/>
                  </a:lnTo>
                  <a:lnTo>
                    <a:pt x="1091" y="726"/>
                  </a:lnTo>
                  <a:lnTo>
                    <a:pt x="1085" y="762"/>
                  </a:lnTo>
                  <a:lnTo>
                    <a:pt x="1081" y="780"/>
                  </a:lnTo>
                  <a:lnTo>
                    <a:pt x="1078" y="799"/>
                  </a:lnTo>
                  <a:lnTo>
                    <a:pt x="1070" y="835"/>
                  </a:lnTo>
                  <a:lnTo>
                    <a:pt x="1061" y="870"/>
                  </a:lnTo>
                  <a:lnTo>
                    <a:pt x="1050" y="905"/>
                  </a:lnTo>
                  <a:lnTo>
                    <a:pt x="1038" y="938"/>
                  </a:lnTo>
                  <a:lnTo>
                    <a:pt x="1025" y="971"/>
                  </a:lnTo>
                  <a:lnTo>
                    <a:pt x="1010" y="1003"/>
                  </a:lnTo>
                  <a:lnTo>
                    <a:pt x="995" y="1035"/>
                  </a:lnTo>
                  <a:lnTo>
                    <a:pt x="978" y="1064"/>
                  </a:lnTo>
                  <a:lnTo>
                    <a:pt x="960" y="1093"/>
                  </a:lnTo>
                  <a:lnTo>
                    <a:pt x="940" y="1121"/>
                  </a:lnTo>
                  <a:lnTo>
                    <a:pt x="920" y="1146"/>
                  </a:lnTo>
                  <a:lnTo>
                    <a:pt x="897" y="1171"/>
                  </a:lnTo>
                  <a:lnTo>
                    <a:pt x="885" y="1182"/>
                  </a:lnTo>
                  <a:lnTo>
                    <a:pt x="874" y="1192"/>
                  </a:lnTo>
                  <a:lnTo>
                    <a:pt x="850" y="1212"/>
                  </a:lnTo>
                  <a:lnTo>
                    <a:pt x="837" y="1222"/>
                  </a:lnTo>
                  <a:lnTo>
                    <a:pt x="825" y="1231"/>
                  </a:lnTo>
                  <a:lnTo>
                    <a:pt x="812" y="1239"/>
                  </a:lnTo>
                  <a:lnTo>
                    <a:pt x="799" y="1247"/>
                  </a:lnTo>
                  <a:lnTo>
                    <a:pt x="771" y="1262"/>
                  </a:lnTo>
                  <a:lnTo>
                    <a:pt x="756" y="1267"/>
                  </a:lnTo>
                  <a:lnTo>
                    <a:pt x="742" y="1274"/>
                  </a:lnTo>
                  <a:lnTo>
                    <a:pt x="727" y="1279"/>
                  </a:lnTo>
                  <a:lnTo>
                    <a:pt x="714" y="1284"/>
                  </a:lnTo>
                  <a:lnTo>
                    <a:pt x="686" y="1290"/>
                  </a:lnTo>
                  <a:lnTo>
                    <a:pt x="658" y="1297"/>
                  </a:lnTo>
                  <a:lnTo>
                    <a:pt x="631" y="1300"/>
                  </a:lnTo>
                  <a:lnTo>
                    <a:pt x="603" y="1302"/>
                  </a:lnTo>
                  <a:lnTo>
                    <a:pt x="576" y="1302"/>
                  </a:lnTo>
                  <a:lnTo>
                    <a:pt x="550" y="1300"/>
                  </a:lnTo>
                  <a:lnTo>
                    <a:pt x="523" y="1297"/>
                  </a:lnTo>
                  <a:lnTo>
                    <a:pt x="498" y="1292"/>
                  </a:lnTo>
                  <a:lnTo>
                    <a:pt x="472" y="1285"/>
                  </a:lnTo>
                  <a:lnTo>
                    <a:pt x="447" y="1277"/>
                  </a:lnTo>
                  <a:lnTo>
                    <a:pt x="422" y="1267"/>
                  </a:lnTo>
                  <a:lnTo>
                    <a:pt x="397" y="1257"/>
                  </a:lnTo>
                  <a:lnTo>
                    <a:pt x="374" y="1244"/>
                  </a:lnTo>
                  <a:lnTo>
                    <a:pt x="350" y="1231"/>
                  </a:lnTo>
                  <a:lnTo>
                    <a:pt x="327" y="1216"/>
                  </a:lnTo>
                  <a:lnTo>
                    <a:pt x="304" y="1199"/>
                  </a:lnTo>
                  <a:lnTo>
                    <a:pt x="282" y="1181"/>
                  </a:lnTo>
                  <a:lnTo>
                    <a:pt x="261" y="1162"/>
                  </a:lnTo>
                  <a:lnTo>
                    <a:pt x="251" y="1153"/>
                  </a:lnTo>
                  <a:lnTo>
                    <a:pt x="241" y="1143"/>
                  </a:lnTo>
                  <a:lnTo>
                    <a:pt x="219" y="1123"/>
                  </a:lnTo>
                  <a:lnTo>
                    <a:pt x="199" y="1099"/>
                  </a:lnTo>
                  <a:lnTo>
                    <a:pt x="181" y="1078"/>
                  </a:lnTo>
                  <a:lnTo>
                    <a:pt x="171" y="1066"/>
                  </a:lnTo>
                  <a:lnTo>
                    <a:pt x="163" y="1055"/>
                  </a:lnTo>
                  <a:lnTo>
                    <a:pt x="145" y="1030"/>
                  </a:lnTo>
                  <a:lnTo>
                    <a:pt x="128" y="1005"/>
                  </a:lnTo>
                  <a:lnTo>
                    <a:pt x="111" y="978"/>
                  </a:lnTo>
                  <a:lnTo>
                    <a:pt x="96" y="952"/>
                  </a:lnTo>
                  <a:lnTo>
                    <a:pt x="81" y="925"/>
                  </a:lnTo>
                  <a:lnTo>
                    <a:pt x="66" y="897"/>
                  </a:lnTo>
                  <a:lnTo>
                    <a:pt x="53" y="869"/>
                  </a:lnTo>
                  <a:lnTo>
                    <a:pt x="42" y="840"/>
                  </a:lnTo>
                  <a:lnTo>
                    <a:pt x="32" y="812"/>
                  </a:lnTo>
                  <a:lnTo>
                    <a:pt x="27" y="797"/>
                  </a:lnTo>
                  <a:lnTo>
                    <a:pt x="23" y="784"/>
                  </a:lnTo>
                  <a:lnTo>
                    <a:pt x="15" y="754"/>
                  </a:lnTo>
                  <a:lnTo>
                    <a:pt x="10" y="724"/>
                  </a:lnTo>
                  <a:lnTo>
                    <a:pt x="5" y="696"/>
                  </a:lnTo>
                  <a:lnTo>
                    <a:pt x="2" y="666"/>
                  </a:lnTo>
                  <a:lnTo>
                    <a:pt x="0" y="636"/>
                  </a:lnTo>
                  <a:lnTo>
                    <a:pt x="0" y="608"/>
                  </a:lnTo>
                  <a:lnTo>
                    <a:pt x="2" y="578"/>
                  </a:lnTo>
                  <a:lnTo>
                    <a:pt x="5" y="550"/>
                  </a:lnTo>
                  <a:lnTo>
                    <a:pt x="8" y="521"/>
                  </a:lnTo>
                  <a:lnTo>
                    <a:pt x="15" y="493"/>
                  </a:lnTo>
                  <a:lnTo>
                    <a:pt x="22" y="465"/>
                  </a:lnTo>
                  <a:lnTo>
                    <a:pt x="30" y="437"/>
                  </a:lnTo>
                  <a:lnTo>
                    <a:pt x="40" y="410"/>
                  </a:lnTo>
                  <a:lnTo>
                    <a:pt x="50" y="384"/>
                  </a:lnTo>
                  <a:lnTo>
                    <a:pt x="62" y="357"/>
                  </a:lnTo>
                  <a:lnTo>
                    <a:pt x="75" y="330"/>
                  </a:lnTo>
                  <a:lnTo>
                    <a:pt x="90" y="306"/>
                  </a:lnTo>
                  <a:lnTo>
                    <a:pt x="106" y="282"/>
                  </a:lnTo>
                  <a:lnTo>
                    <a:pt x="123" y="259"/>
                  </a:lnTo>
                  <a:lnTo>
                    <a:pt x="141" y="236"/>
                  </a:lnTo>
                  <a:lnTo>
                    <a:pt x="160" y="214"/>
                  </a:lnTo>
                  <a:lnTo>
                    <a:pt x="181" y="193"/>
                  </a:lnTo>
                  <a:lnTo>
                    <a:pt x="191" y="183"/>
                  </a:lnTo>
                  <a:lnTo>
                    <a:pt x="203" y="173"/>
                  </a:lnTo>
                  <a:lnTo>
                    <a:pt x="224" y="153"/>
                  </a:lnTo>
                  <a:lnTo>
                    <a:pt x="249" y="134"/>
                  </a:lnTo>
                  <a:lnTo>
                    <a:pt x="272" y="118"/>
                  </a:lnTo>
                  <a:lnTo>
                    <a:pt x="299" y="103"/>
                  </a:lnTo>
                  <a:lnTo>
                    <a:pt x="326" y="88"/>
                  </a:lnTo>
                  <a:lnTo>
                    <a:pt x="354" y="75"/>
                  </a:lnTo>
                  <a:lnTo>
                    <a:pt x="382" y="61"/>
                  </a:lnTo>
                  <a:lnTo>
                    <a:pt x="410" y="51"/>
                  </a:lnTo>
                  <a:lnTo>
                    <a:pt x="437" y="40"/>
                  </a:lnTo>
                  <a:lnTo>
                    <a:pt x="465" y="31"/>
                  </a:lnTo>
                  <a:lnTo>
                    <a:pt x="492" y="23"/>
                  </a:lnTo>
                  <a:lnTo>
                    <a:pt x="518" y="17"/>
                  </a:lnTo>
                  <a:lnTo>
                    <a:pt x="543" y="12"/>
                  </a:lnTo>
                  <a:lnTo>
                    <a:pt x="570" y="7"/>
                  </a:lnTo>
                  <a:lnTo>
                    <a:pt x="595" y="3"/>
                  </a:lnTo>
                  <a:lnTo>
                    <a:pt x="620" y="2"/>
                  </a:lnTo>
                  <a:lnTo>
                    <a:pt x="644" y="0"/>
                  </a:lnTo>
                  <a:lnTo>
                    <a:pt x="668" y="0"/>
                  </a:lnTo>
                  <a:lnTo>
                    <a:pt x="691" y="2"/>
                  </a:lnTo>
                  <a:lnTo>
                    <a:pt x="714" y="5"/>
                  </a:lnTo>
                  <a:lnTo>
                    <a:pt x="737" y="8"/>
                  </a:lnTo>
                  <a:lnTo>
                    <a:pt x="759" y="15"/>
                  </a:lnTo>
                  <a:lnTo>
                    <a:pt x="781" y="22"/>
                  </a:lnTo>
                  <a:lnTo>
                    <a:pt x="802" y="28"/>
                  </a:lnTo>
                  <a:lnTo>
                    <a:pt x="822" y="38"/>
                  </a:lnTo>
                  <a:lnTo>
                    <a:pt x="844" y="48"/>
                  </a:lnTo>
                  <a:lnTo>
                    <a:pt x="862" y="60"/>
                  </a:lnTo>
                  <a:lnTo>
                    <a:pt x="882" y="73"/>
                  </a:lnTo>
                  <a:lnTo>
                    <a:pt x="900" y="88"/>
                  </a:lnTo>
                  <a:lnTo>
                    <a:pt x="910" y="96"/>
                  </a:lnTo>
                  <a:lnTo>
                    <a:pt x="918" y="105"/>
                  </a:lnTo>
                  <a:lnTo>
                    <a:pt x="935" y="121"/>
                  </a:lnTo>
                  <a:lnTo>
                    <a:pt x="953" y="141"/>
                  </a:lnTo>
                  <a:lnTo>
                    <a:pt x="968" y="161"/>
                  </a:lnTo>
                  <a:lnTo>
                    <a:pt x="985" y="183"/>
                  </a:lnTo>
                  <a:lnTo>
                    <a:pt x="1000" y="206"/>
                  </a:lnTo>
                  <a:lnTo>
                    <a:pt x="1013" y="231"/>
                  </a:lnTo>
                  <a:lnTo>
                    <a:pt x="1028" y="256"/>
                  </a:lnTo>
                  <a:lnTo>
                    <a:pt x="1041" y="284"/>
                  </a:lnTo>
                  <a:close/>
                </a:path>
              </a:pathLst>
            </a:custGeom>
            <a:solidFill>
              <a:srgbClr val="BCAF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7177394" y="3406688"/>
              <a:ext cx="929308" cy="786512"/>
            </a:xfrm>
            <a:custGeom>
              <a:avLst/>
              <a:gdLst/>
              <a:ahLst/>
              <a:cxnLst>
                <a:cxn ang="0">
                  <a:pos x="585" y="239"/>
                </a:cxn>
                <a:cxn ang="0">
                  <a:pos x="582" y="205"/>
                </a:cxn>
                <a:cxn ang="0">
                  <a:pos x="578" y="181"/>
                </a:cxn>
                <a:cxn ang="0">
                  <a:pos x="572" y="160"/>
                </a:cxn>
                <a:cxn ang="0">
                  <a:pos x="553" y="120"/>
                </a:cxn>
                <a:cxn ang="0">
                  <a:pos x="537" y="95"/>
                </a:cxn>
                <a:cxn ang="0">
                  <a:pos x="523" y="78"/>
                </a:cxn>
                <a:cxn ang="0">
                  <a:pos x="510" y="65"/>
                </a:cxn>
                <a:cxn ang="0">
                  <a:pos x="487" y="45"/>
                </a:cxn>
                <a:cxn ang="0">
                  <a:pos x="455" y="25"/>
                </a:cxn>
                <a:cxn ang="0">
                  <a:pos x="420" y="10"/>
                </a:cxn>
                <a:cxn ang="0">
                  <a:pos x="386" y="2"/>
                </a:cxn>
                <a:cxn ang="0">
                  <a:pos x="351" y="0"/>
                </a:cxn>
                <a:cxn ang="0">
                  <a:pos x="313" y="4"/>
                </a:cxn>
                <a:cxn ang="0">
                  <a:pos x="273" y="12"/>
                </a:cxn>
                <a:cxn ang="0">
                  <a:pos x="231" y="22"/>
                </a:cxn>
                <a:cxn ang="0">
                  <a:pos x="190" y="37"/>
                </a:cxn>
                <a:cxn ang="0">
                  <a:pos x="150" y="53"/>
                </a:cxn>
                <a:cxn ang="0">
                  <a:pos x="112" y="72"/>
                </a:cxn>
                <a:cxn ang="0">
                  <a:pos x="83" y="90"/>
                </a:cxn>
                <a:cxn ang="0">
                  <a:pos x="62" y="105"/>
                </a:cxn>
                <a:cxn ang="0">
                  <a:pos x="45" y="123"/>
                </a:cxn>
                <a:cxn ang="0">
                  <a:pos x="32" y="141"/>
                </a:cxn>
                <a:cxn ang="0">
                  <a:pos x="17" y="168"/>
                </a:cxn>
                <a:cxn ang="0">
                  <a:pos x="9" y="186"/>
                </a:cxn>
                <a:cxn ang="0">
                  <a:pos x="5" y="205"/>
                </a:cxn>
                <a:cxn ang="0">
                  <a:pos x="0" y="238"/>
                </a:cxn>
                <a:cxn ang="0">
                  <a:pos x="2" y="279"/>
                </a:cxn>
                <a:cxn ang="0">
                  <a:pos x="5" y="296"/>
                </a:cxn>
                <a:cxn ang="0">
                  <a:pos x="14" y="326"/>
                </a:cxn>
                <a:cxn ang="0">
                  <a:pos x="22" y="351"/>
                </a:cxn>
                <a:cxn ang="0">
                  <a:pos x="35" y="374"/>
                </a:cxn>
                <a:cxn ang="0">
                  <a:pos x="53" y="396"/>
                </a:cxn>
                <a:cxn ang="0">
                  <a:pos x="75" y="417"/>
                </a:cxn>
                <a:cxn ang="0">
                  <a:pos x="102" y="439"/>
                </a:cxn>
                <a:cxn ang="0">
                  <a:pos x="133" y="455"/>
                </a:cxn>
                <a:cxn ang="0">
                  <a:pos x="171" y="472"/>
                </a:cxn>
                <a:cxn ang="0">
                  <a:pos x="216" y="484"/>
                </a:cxn>
                <a:cxn ang="0">
                  <a:pos x="263" y="490"/>
                </a:cxn>
                <a:cxn ang="0">
                  <a:pos x="309" y="495"/>
                </a:cxn>
                <a:cxn ang="0">
                  <a:pos x="356" y="494"/>
                </a:cxn>
                <a:cxn ang="0">
                  <a:pos x="406" y="487"/>
                </a:cxn>
                <a:cxn ang="0">
                  <a:pos x="445" y="475"/>
                </a:cxn>
                <a:cxn ang="0">
                  <a:pos x="469" y="464"/>
                </a:cxn>
                <a:cxn ang="0">
                  <a:pos x="484" y="454"/>
                </a:cxn>
                <a:cxn ang="0">
                  <a:pos x="504" y="439"/>
                </a:cxn>
                <a:cxn ang="0">
                  <a:pos x="528" y="414"/>
                </a:cxn>
                <a:cxn ang="0">
                  <a:pos x="547" y="389"/>
                </a:cxn>
                <a:cxn ang="0">
                  <a:pos x="560" y="366"/>
                </a:cxn>
                <a:cxn ang="0">
                  <a:pos x="570" y="341"/>
                </a:cxn>
                <a:cxn ang="0">
                  <a:pos x="577" y="318"/>
                </a:cxn>
                <a:cxn ang="0">
                  <a:pos x="582" y="296"/>
                </a:cxn>
                <a:cxn ang="0">
                  <a:pos x="585" y="253"/>
                </a:cxn>
              </a:cxnLst>
              <a:rect l="0" t="0" r="r" b="b"/>
              <a:pathLst>
                <a:path w="585" h="495">
                  <a:moveTo>
                    <a:pt x="585" y="253"/>
                  </a:moveTo>
                  <a:lnTo>
                    <a:pt x="585" y="239"/>
                  </a:lnTo>
                  <a:lnTo>
                    <a:pt x="585" y="228"/>
                  </a:lnTo>
                  <a:lnTo>
                    <a:pt x="582" y="205"/>
                  </a:lnTo>
                  <a:lnTo>
                    <a:pt x="580" y="193"/>
                  </a:lnTo>
                  <a:lnTo>
                    <a:pt x="578" y="181"/>
                  </a:lnTo>
                  <a:lnTo>
                    <a:pt x="575" y="170"/>
                  </a:lnTo>
                  <a:lnTo>
                    <a:pt x="572" y="160"/>
                  </a:lnTo>
                  <a:lnTo>
                    <a:pt x="563" y="140"/>
                  </a:lnTo>
                  <a:lnTo>
                    <a:pt x="553" y="120"/>
                  </a:lnTo>
                  <a:lnTo>
                    <a:pt x="543" y="103"/>
                  </a:lnTo>
                  <a:lnTo>
                    <a:pt x="537" y="95"/>
                  </a:lnTo>
                  <a:lnTo>
                    <a:pt x="530" y="87"/>
                  </a:lnTo>
                  <a:lnTo>
                    <a:pt x="523" y="78"/>
                  </a:lnTo>
                  <a:lnTo>
                    <a:pt x="517" y="72"/>
                  </a:lnTo>
                  <a:lnTo>
                    <a:pt x="510" y="65"/>
                  </a:lnTo>
                  <a:lnTo>
                    <a:pt x="504" y="57"/>
                  </a:lnTo>
                  <a:lnTo>
                    <a:pt x="487" y="45"/>
                  </a:lnTo>
                  <a:lnTo>
                    <a:pt x="472" y="34"/>
                  </a:lnTo>
                  <a:lnTo>
                    <a:pt x="455" y="25"/>
                  </a:lnTo>
                  <a:lnTo>
                    <a:pt x="437" y="17"/>
                  </a:lnTo>
                  <a:lnTo>
                    <a:pt x="420" y="10"/>
                  </a:lnTo>
                  <a:lnTo>
                    <a:pt x="402" y="5"/>
                  </a:lnTo>
                  <a:lnTo>
                    <a:pt x="386" y="2"/>
                  </a:lnTo>
                  <a:lnTo>
                    <a:pt x="369" y="0"/>
                  </a:lnTo>
                  <a:lnTo>
                    <a:pt x="351" y="0"/>
                  </a:lnTo>
                  <a:lnTo>
                    <a:pt x="332" y="2"/>
                  </a:lnTo>
                  <a:lnTo>
                    <a:pt x="313" y="4"/>
                  </a:lnTo>
                  <a:lnTo>
                    <a:pt x="293" y="7"/>
                  </a:lnTo>
                  <a:lnTo>
                    <a:pt x="273" y="12"/>
                  </a:lnTo>
                  <a:lnTo>
                    <a:pt x="251" y="17"/>
                  </a:lnTo>
                  <a:lnTo>
                    <a:pt x="231" y="22"/>
                  </a:lnTo>
                  <a:lnTo>
                    <a:pt x="210" y="29"/>
                  </a:lnTo>
                  <a:lnTo>
                    <a:pt x="190" y="37"/>
                  </a:lnTo>
                  <a:lnTo>
                    <a:pt x="170" y="45"/>
                  </a:lnTo>
                  <a:lnTo>
                    <a:pt x="150" y="53"/>
                  </a:lnTo>
                  <a:lnTo>
                    <a:pt x="130" y="62"/>
                  </a:lnTo>
                  <a:lnTo>
                    <a:pt x="112" y="72"/>
                  </a:lnTo>
                  <a:lnTo>
                    <a:pt x="95" y="82"/>
                  </a:lnTo>
                  <a:lnTo>
                    <a:pt x="83" y="90"/>
                  </a:lnTo>
                  <a:lnTo>
                    <a:pt x="72" y="98"/>
                  </a:lnTo>
                  <a:lnTo>
                    <a:pt x="62" y="105"/>
                  </a:lnTo>
                  <a:lnTo>
                    <a:pt x="53" y="115"/>
                  </a:lnTo>
                  <a:lnTo>
                    <a:pt x="45" y="123"/>
                  </a:lnTo>
                  <a:lnTo>
                    <a:pt x="39" y="132"/>
                  </a:lnTo>
                  <a:lnTo>
                    <a:pt x="32" y="141"/>
                  </a:lnTo>
                  <a:lnTo>
                    <a:pt x="25" y="150"/>
                  </a:lnTo>
                  <a:lnTo>
                    <a:pt x="17" y="168"/>
                  </a:lnTo>
                  <a:lnTo>
                    <a:pt x="12" y="178"/>
                  </a:lnTo>
                  <a:lnTo>
                    <a:pt x="9" y="186"/>
                  </a:lnTo>
                  <a:lnTo>
                    <a:pt x="7" y="196"/>
                  </a:lnTo>
                  <a:lnTo>
                    <a:pt x="5" y="205"/>
                  </a:lnTo>
                  <a:lnTo>
                    <a:pt x="2" y="223"/>
                  </a:lnTo>
                  <a:lnTo>
                    <a:pt x="0" y="238"/>
                  </a:lnTo>
                  <a:lnTo>
                    <a:pt x="0" y="254"/>
                  </a:lnTo>
                  <a:lnTo>
                    <a:pt x="2" y="279"/>
                  </a:lnTo>
                  <a:lnTo>
                    <a:pt x="4" y="289"/>
                  </a:lnTo>
                  <a:lnTo>
                    <a:pt x="5" y="296"/>
                  </a:lnTo>
                  <a:lnTo>
                    <a:pt x="7" y="303"/>
                  </a:lnTo>
                  <a:lnTo>
                    <a:pt x="14" y="326"/>
                  </a:lnTo>
                  <a:lnTo>
                    <a:pt x="17" y="337"/>
                  </a:lnTo>
                  <a:lnTo>
                    <a:pt x="22" y="351"/>
                  </a:lnTo>
                  <a:lnTo>
                    <a:pt x="29" y="362"/>
                  </a:lnTo>
                  <a:lnTo>
                    <a:pt x="35" y="374"/>
                  </a:lnTo>
                  <a:lnTo>
                    <a:pt x="43" y="386"/>
                  </a:lnTo>
                  <a:lnTo>
                    <a:pt x="53" y="396"/>
                  </a:lnTo>
                  <a:lnTo>
                    <a:pt x="63" y="407"/>
                  </a:lnTo>
                  <a:lnTo>
                    <a:pt x="75" y="417"/>
                  </a:lnTo>
                  <a:lnTo>
                    <a:pt x="87" y="429"/>
                  </a:lnTo>
                  <a:lnTo>
                    <a:pt x="102" y="439"/>
                  </a:lnTo>
                  <a:lnTo>
                    <a:pt x="117" y="447"/>
                  </a:lnTo>
                  <a:lnTo>
                    <a:pt x="133" y="455"/>
                  </a:lnTo>
                  <a:lnTo>
                    <a:pt x="151" y="464"/>
                  </a:lnTo>
                  <a:lnTo>
                    <a:pt x="171" y="472"/>
                  </a:lnTo>
                  <a:lnTo>
                    <a:pt x="193" y="479"/>
                  </a:lnTo>
                  <a:lnTo>
                    <a:pt x="216" y="484"/>
                  </a:lnTo>
                  <a:lnTo>
                    <a:pt x="239" y="489"/>
                  </a:lnTo>
                  <a:lnTo>
                    <a:pt x="263" y="490"/>
                  </a:lnTo>
                  <a:lnTo>
                    <a:pt x="286" y="494"/>
                  </a:lnTo>
                  <a:lnTo>
                    <a:pt x="309" y="495"/>
                  </a:lnTo>
                  <a:lnTo>
                    <a:pt x="332" y="495"/>
                  </a:lnTo>
                  <a:lnTo>
                    <a:pt x="356" y="494"/>
                  </a:lnTo>
                  <a:lnTo>
                    <a:pt x="382" y="490"/>
                  </a:lnTo>
                  <a:lnTo>
                    <a:pt x="406" y="487"/>
                  </a:lnTo>
                  <a:lnTo>
                    <a:pt x="427" y="482"/>
                  </a:lnTo>
                  <a:lnTo>
                    <a:pt x="445" y="475"/>
                  </a:lnTo>
                  <a:lnTo>
                    <a:pt x="460" y="469"/>
                  </a:lnTo>
                  <a:lnTo>
                    <a:pt x="469" y="464"/>
                  </a:lnTo>
                  <a:lnTo>
                    <a:pt x="477" y="459"/>
                  </a:lnTo>
                  <a:lnTo>
                    <a:pt x="484" y="454"/>
                  </a:lnTo>
                  <a:lnTo>
                    <a:pt x="490" y="449"/>
                  </a:lnTo>
                  <a:lnTo>
                    <a:pt x="504" y="439"/>
                  </a:lnTo>
                  <a:lnTo>
                    <a:pt x="517" y="425"/>
                  </a:lnTo>
                  <a:lnTo>
                    <a:pt x="528" y="414"/>
                  </a:lnTo>
                  <a:lnTo>
                    <a:pt x="538" y="401"/>
                  </a:lnTo>
                  <a:lnTo>
                    <a:pt x="547" y="389"/>
                  </a:lnTo>
                  <a:lnTo>
                    <a:pt x="553" y="377"/>
                  </a:lnTo>
                  <a:lnTo>
                    <a:pt x="560" y="366"/>
                  </a:lnTo>
                  <a:lnTo>
                    <a:pt x="567" y="352"/>
                  </a:lnTo>
                  <a:lnTo>
                    <a:pt x="570" y="341"/>
                  </a:lnTo>
                  <a:lnTo>
                    <a:pt x="575" y="329"/>
                  </a:lnTo>
                  <a:lnTo>
                    <a:pt x="577" y="318"/>
                  </a:lnTo>
                  <a:lnTo>
                    <a:pt x="580" y="308"/>
                  </a:lnTo>
                  <a:lnTo>
                    <a:pt x="582" y="296"/>
                  </a:lnTo>
                  <a:lnTo>
                    <a:pt x="583" y="274"/>
                  </a:lnTo>
                  <a:lnTo>
                    <a:pt x="585" y="253"/>
                  </a:lnTo>
                  <a:close/>
                </a:path>
              </a:pathLst>
            </a:custGeom>
            <a:solidFill>
              <a:srgbClr val="CCCE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auto">
            <a:xfrm>
              <a:off x="1638250" y="4823183"/>
              <a:ext cx="1112852" cy="1057058"/>
            </a:xfrm>
            <a:custGeom>
              <a:avLst/>
              <a:gdLst/>
              <a:ahLst/>
              <a:cxnLst>
                <a:cxn ang="0">
                  <a:pos x="629" y="228"/>
                </a:cxn>
                <a:cxn ang="0">
                  <a:pos x="600" y="199"/>
                </a:cxn>
                <a:cxn ang="0">
                  <a:pos x="556" y="161"/>
                </a:cxn>
                <a:cxn ang="0">
                  <a:pos x="515" y="123"/>
                </a:cxn>
                <a:cxn ang="0">
                  <a:pos x="490" y="96"/>
                </a:cxn>
                <a:cxn ang="0">
                  <a:pos x="470" y="63"/>
                </a:cxn>
                <a:cxn ang="0">
                  <a:pos x="455" y="25"/>
                </a:cxn>
                <a:cxn ang="0">
                  <a:pos x="418" y="2"/>
                </a:cxn>
                <a:cxn ang="0">
                  <a:pos x="360" y="0"/>
                </a:cxn>
                <a:cxn ang="0">
                  <a:pos x="307" y="5"/>
                </a:cxn>
                <a:cxn ang="0">
                  <a:pos x="257" y="13"/>
                </a:cxn>
                <a:cxn ang="0">
                  <a:pos x="213" y="27"/>
                </a:cxn>
                <a:cxn ang="0">
                  <a:pos x="173" y="43"/>
                </a:cxn>
                <a:cxn ang="0">
                  <a:pos x="138" y="65"/>
                </a:cxn>
                <a:cxn ang="0">
                  <a:pos x="106" y="90"/>
                </a:cxn>
                <a:cxn ang="0">
                  <a:pos x="80" y="116"/>
                </a:cxn>
                <a:cxn ang="0">
                  <a:pos x="56" y="146"/>
                </a:cxn>
                <a:cxn ang="0">
                  <a:pos x="37" y="178"/>
                </a:cxn>
                <a:cxn ang="0">
                  <a:pos x="22" y="211"/>
                </a:cxn>
                <a:cxn ang="0">
                  <a:pos x="10" y="246"/>
                </a:cxn>
                <a:cxn ang="0">
                  <a:pos x="3" y="281"/>
                </a:cxn>
                <a:cxn ang="0">
                  <a:pos x="0" y="317"/>
                </a:cxn>
                <a:cxn ang="0">
                  <a:pos x="0" y="354"/>
                </a:cxn>
                <a:cxn ang="0">
                  <a:pos x="3" y="390"/>
                </a:cxn>
                <a:cxn ang="0">
                  <a:pos x="10" y="425"/>
                </a:cxn>
                <a:cxn ang="0">
                  <a:pos x="22" y="460"/>
                </a:cxn>
                <a:cxn ang="0">
                  <a:pos x="35" y="493"/>
                </a:cxn>
                <a:cxn ang="0">
                  <a:pos x="51" y="525"/>
                </a:cxn>
                <a:cxn ang="0">
                  <a:pos x="73" y="553"/>
                </a:cxn>
                <a:cxn ang="0">
                  <a:pos x="96" y="580"/>
                </a:cxn>
                <a:cxn ang="0">
                  <a:pos x="123" y="605"/>
                </a:cxn>
                <a:cxn ang="0">
                  <a:pos x="151" y="625"/>
                </a:cxn>
                <a:cxn ang="0">
                  <a:pos x="184" y="641"/>
                </a:cxn>
                <a:cxn ang="0">
                  <a:pos x="219" y="655"/>
                </a:cxn>
                <a:cxn ang="0">
                  <a:pos x="256" y="663"/>
                </a:cxn>
                <a:cxn ang="0">
                  <a:pos x="297" y="666"/>
                </a:cxn>
                <a:cxn ang="0">
                  <a:pos x="340" y="664"/>
                </a:cxn>
                <a:cxn ang="0">
                  <a:pos x="385" y="656"/>
                </a:cxn>
                <a:cxn ang="0">
                  <a:pos x="433" y="643"/>
                </a:cxn>
                <a:cxn ang="0">
                  <a:pos x="482" y="623"/>
                </a:cxn>
                <a:cxn ang="0">
                  <a:pos x="502" y="613"/>
                </a:cxn>
                <a:cxn ang="0">
                  <a:pos x="533" y="591"/>
                </a:cxn>
                <a:cxn ang="0">
                  <a:pos x="556" y="570"/>
                </a:cxn>
                <a:cxn ang="0">
                  <a:pos x="583" y="540"/>
                </a:cxn>
                <a:cxn ang="0">
                  <a:pos x="601" y="523"/>
                </a:cxn>
                <a:cxn ang="0">
                  <a:pos x="621" y="510"/>
                </a:cxn>
                <a:cxn ang="0">
                  <a:pos x="634" y="507"/>
                </a:cxn>
                <a:cxn ang="0">
                  <a:pos x="658" y="503"/>
                </a:cxn>
                <a:cxn ang="0">
                  <a:pos x="674" y="493"/>
                </a:cxn>
                <a:cxn ang="0">
                  <a:pos x="686" y="473"/>
                </a:cxn>
                <a:cxn ang="0">
                  <a:pos x="694" y="454"/>
                </a:cxn>
                <a:cxn ang="0">
                  <a:pos x="701" y="424"/>
                </a:cxn>
                <a:cxn ang="0">
                  <a:pos x="701" y="384"/>
                </a:cxn>
                <a:cxn ang="0">
                  <a:pos x="694" y="346"/>
                </a:cxn>
                <a:cxn ang="0">
                  <a:pos x="681" y="311"/>
                </a:cxn>
                <a:cxn ang="0">
                  <a:pos x="668" y="283"/>
                </a:cxn>
                <a:cxn ang="0">
                  <a:pos x="643" y="244"/>
                </a:cxn>
              </a:cxnLst>
              <a:rect l="0" t="0" r="r" b="b"/>
              <a:pathLst>
                <a:path w="701" h="666">
                  <a:moveTo>
                    <a:pt x="643" y="244"/>
                  </a:moveTo>
                  <a:lnTo>
                    <a:pt x="629" y="228"/>
                  </a:lnTo>
                  <a:lnTo>
                    <a:pt x="614" y="214"/>
                  </a:lnTo>
                  <a:lnTo>
                    <a:pt x="600" y="199"/>
                  </a:lnTo>
                  <a:lnTo>
                    <a:pt x="585" y="186"/>
                  </a:lnTo>
                  <a:lnTo>
                    <a:pt x="556" y="161"/>
                  </a:lnTo>
                  <a:lnTo>
                    <a:pt x="528" y="136"/>
                  </a:lnTo>
                  <a:lnTo>
                    <a:pt x="515" y="123"/>
                  </a:lnTo>
                  <a:lnTo>
                    <a:pt x="502" y="110"/>
                  </a:lnTo>
                  <a:lnTo>
                    <a:pt x="490" y="96"/>
                  </a:lnTo>
                  <a:lnTo>
                    <a:pt x="480" y="80"/>
                  </a:lnTo>
                  <a:lnTo>
                    <a:pt x="470" y="63"/>
                  </a:lnTo>
                  <a:lnTo>
                    <a:pt x="462" y="45"/>
                  </a:lnTo>
                  <a:lnTo>
                    <a:pt x="455" y="25"/>
                  </a:lnTo>
                  <a:lnTo>
                    <a:pt x="450" y="3"/>
                  </a:lnTo>
                  <a:lnTo>
                    <a:pt x="418" y="2"/>
                  </a:lnTo>
                  <a:lnTo>
                    <a:pt x="389" y="0"/>
                  </a:lnTo>
                  <a:lnTo>
                    <a:pt x="360" y="0"/>
                  </a:lnTo>
                  <a:lnTo>
                    <a:pt x="334" y="2"/>
                  </a:lnTo>
                  <a:lnTo>
                    <a:pt x="307" y="5"/>
                  </a:lnTo>
                  <a:lnTo>
                    <a:pt x="282" y="8"/>
                  </a:lnTo>
                  <a:lnTo>
                    <a:pt x="257" y="13"/>
                  </a:lnTo>
                  <a:lnTo>
                    <a:pt x="236" y="20"/>
                  </a:lnTo>
                  <a:lnTo>
                    <a:pt x="213" y="27"/>
                  </a:lnTo>
                  <a:lnTo>
                    <a:pt x="193" y="35"/>
                  </a:lnTo>
                  <a:lnTo>
                    <a:pt x="173" y="43"/>
                  </a:lnTo>
                  <a:lnTo>
                    <a:pt x="154" y="53"/>
                  </a:lnTo>
                  <a:lnTo>
                    <a:pt x="138" y="65"/>
                  </a:lnTo>
                  <a:lnTo>
                    <a:pt x="121" y="77"/>
                  </a:lnTo>
                  <a:lnTo>
                    <a:pt x="106" y="90"/>
                  </a:lnTo>
                  <a:lnTo>
                    <a:pt x="91" y="103"/>
                  </a:lnTo>
                  <a:lnTo>
                    <a:pt x="80" y="116"/>
                  </a:lnTo>
                  <a:lnTo>
                    <a:pt x="66" y="131"/>
                  </a:lnTo>
                  <a:lnTo>
                    <a:pt x="56" y="146"/>
                  </a:lnTo>
                  <a:lnTo>
                    <a:pt x="46" y="161"/>
                  </a:lnTo>
                  <a:lnTo>
                    <a:pt x="37" y="178"/>
                  </a:lnTo>
                  <a:lnTo>
                    <a:pt x="28" y="194"/>
                  </a:lnTo>
                  <a:lnTo>
                    <a:pt x="22" y="211"/>
                  </a:lnTo>
                  <a:lnTo>
                    <a:pt x="15" y="228"/>
                  </a:lnTo>
                  <a:lnTo>
                    <a:pt x="10" y="246"/>
                  </a:lnTo>
                  <a:lnTo>
                    <a:pt x="7" y="263"/>
                  </a:lnTo>
                  <a:lnTo>
                    <a:pt x="3" y="281"/>
                  </a:lnTo>
                  <a:lnTo>
                    <a:pt x="2" y="299"/>
                  </a:lnTo>
                  <a:lnTo>
                    <a:pt x="0" y="317"/>
                  </a:lnTo>
                  <a:lnTo>
                    <a:pt x="0" y="336"/>
                  </a:lnTo>
                  <a:lnTo>
                    <a:pt x="0" y="354"/>
                  </a:lnTo>
                  <a:lnTo>
                    <a:pt x="2" y="372"/>
                  </a:lnTo>
                  <a:lnTo>
                    <a:pt x="3" y="390"/>
                  </a:lnTo>
                  <a:lnTo>
                    <a:pt x="7" y="407"/>
                  </a:lnTo>
                  <a:lnTo>
                    <a:pt x="10" y="425"/>
                  </a:lnTo>
                  <a:lnTo>
                    <a:pt x="15" y="442"/>
                  </a:lnTo>
                  <a:lnTo>
                    <a:pt x="22" y="460"/>
                  </a:lnTo>
                  <a:lnTo>
                    <a:pt x="28" y="477"/>
                  </a:lnTo>
                  <a:lnTo>
                    <a:pt x="35" y="493"/>
                  </a:lnTo>
                  <a:lnTo>
                    <a:pt x="43" y="508"/>
                  </a:lnTo>
                  <a:lnTo>
                    <a:pt x="51" y="525"/>
                  </a:lnTo>
                  <a:lnTo>
                    <a:pt x="61" y="540"/>
                  </a:lnTo>
                  <a:lnTo>
                    <a:pt x="73" y="553"/>
                  </a:lnTo>
                  <a:lnTo>
                    <a:pt x="83" y="567"/>
                  </a:lnTo>
                  <a:lnTo>
                    <a:pt x="96" y="580"/>
                  </a:lnTo>
                  <a:lnTo>
                    <a:pt x="108" y="593"/>
                  </a:lnTo>
                  <a:lnTo>
                    <a:pt x="123" y="605"/>
                  </a:lnTo>
                  <a:lnTo>
                    <a:pt x="136" y="615"/>
                  </a:lnTo>
                  <a:lnTo>
                    <a:pt x="151" y="625"/>
                  </a:lnTo>
                  <a:lnTo>
                    <a:pt x="168" y="633"/>
                  </a:lnTo>
                  <a:lnTo>
                    <a:pt x="184" y="641"/>
                  </a:lnTo>
                  <a:lnTo>
                    <a:pt x="201" y="648"/>
                  </a:lnTo>
                  <a:lnTo>
                    <a:pt x="219" y="655"/>
                  </a:lnTo>
                  <a:lnTo>
                    <a:pt x="237" y="660"/>
                  </a:lnTo>
                  <a:lnTo>
                    <a:pt x="256" y="663"/>
                  </a:lnTo>
                  <a:lnTo>
                    <a:pt x="276" y="664"/>
                  </a:lnTo>
                  <a:lnTo>
                    <a:pt x="297" y="666"/>
                  </a:lnTo>
                  <a:lnTo>
                    <a:pt x="317" y="666"/>
                  </a:lnTo>
                  <a:lnTo>
                    <a:pt x="340" y="664"/>
                  </a:lnTo>
                  <a:lnTo>
                    <a:pt x="362" y="661"/>
                  </a:lnTo>
                  <a:lnTo>
                    <a:pt x="385" y="656"/>
                  </a:lnTo>
                  <a:lnTo>
                    <a:pt x="409" y="651"/>
                  </a:lnTo>
                  <a:lnTo>
                    <a:pt x="433" y="643"/>
                  </a:lnTo>
                  <a:lnTo>
                    <a:pt x="457" y="635"/>
                  </a:lnTo>
                  <a:lnTo>
                    <a:pt x="482" y="623"/>
                  </a:lnTo>
                  <a:lnTo>
                    <a:pt x="492" y="618"/>
                  </a:lnTo>
                  <a:lnTo>
                    <a:pt x="502" y="613"/>
                  </a:lnTo>
                  <a:lnTo>
                    <a:pt x="518" y="601"/>
                  </a:lnTo>
                  <a:lnTo>
                    <a:pt x="533" y="591"/>
                  </a:lnTo>
                  <a:lnTo>
                    <a:pt x="546" y="580"/>
                  </a:lnTo>
                  <a:lnTo>
                    <a:pt x="556" y="570"/>
                  </a:lnTo>
                  <a:lnTo>
                    <a:pt x="575" y="548"/>
                  </a:lnTo>
                  <a:lnTo>
                    <a:pt x="583" y="540"/>
                  </a:lnTo>
                  <a:lnTo>
                    <a:pt x="593" y="532"/>
                  </a:lnTo>
                  <a:lnTo>
                    <a:pt x="601" y="523"/>
                  </a:lnTo>
                  <a:lnTo>
                    <a:pt x="611" y="517"/>
                  </a:lnTo>
                  <a:lnTo>
                    <a:pt x="621" y="510"/>
                  </a:lnTo>
                  <a:lnTo>
                    <a:pt x="628" y="508"/>
                  </a:lnTo>
                  <a:lnTo>
                    <a:pt x="634" y="507"/>
                  </a:lnTo>
                  <a:lnTo>
                    <a:pt x="649" y="503"/>
                  </a:lnTo>
                  <a:lnTo>
                    <a:pt x="658" y="503"/>
                  </a:lnTo>
                  <a:lnTo>
                    <a:pt x="668" y="502"/>
                  </a:lnTo>
                  <a:lnTo>
                    <a:pt x="674" y="493"/>
                  </a:lnTo>
                  <a:lnTo>
                    <a:pt x="681" y="483"/>
                  </a:lnTo>
                  <a:lnTo>
                    <a:pt x="686" y="473"/>
                  </a:lnTo>
                  <a:lnTo>
                    <a:pt x="689" y="464"/>
                  </a:lnTo>
                  <a:lnTo>
                    <a:pt x="694" y="454"/>
                  </a:lnTo>
                  <a:lnTo>
                    <a:pt x="696" y="444"/>
                  </a:lnTo>
                  <a:lnTo>
                    <a:pt x="701" y="424"/>
                  </a:lnTo>
                  <a:lnTo>
                    <a:pt x="701" y="404"/>
                  </a:lnTo>
                  <a:lnTo>
                    <a:pt x="701" y="384"/>
                  </a:lnTo>
                  <a:lnTo>
                    <a:pt x="698" y="364"/>
                  </a:lnTo>
                  <a:lnTo>
                    <a:pt x="694" y="346"/>
                  </a:lnTo>
                  <a:lnTo>
                    <a:pt x="688" y="327"/>
                  </a:lnTo>
                  <a:lnTo>
                    <a:pt x="681" y="311"/>
                  </a:lnTo>
                  <a:lnTo>
                    <a:pt x="674" y="296"/>
                  </a:lnTo>
                  <a:lnTo>
                    <a:pt x="668" y="283"/>
                  </a:lnTo>
                  <a:lnTo>
                    <a:pt x="654" y="259"/>
                  </a:lnTo>
                  <a:lnTo>
                    <a:pt x="643" y="244"/>
                  </a:lnTo>
                  <a:close/>
                </a:path>
              </a:pathLst>
            </a:custGeom>
            <a:solidFill>
              <a:srgbClr val="BCAF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auto">
            <a:xfrm>
              <a:off x="7718363" y="1713850"/>
              <a:ext cx="666551" cy="612590"/>
            </a:xfrm>
            <a:custGeom>
              <a:avLst/>
              <a:gdLst/>
              <a:ahLst/>
              <a:cxnLst>
                <a:cxn ang="0">
                  <a:pos x="420" y="43"/>
                </a:cxn>
                <a:cxn ang="0">
                  <a:pos x="382" y="231"/>
                </a:cxn>
                <a:cxn ang="0">
                  <a:pos x="380" y="241"/>
                </a:cxn>
                <a:cxn ang="0">
                  <a:pos x="377" y="251"/>
                </a:cxn>
                <a:cxn ang="0">
                  <a:pos x="370" y="269"/>
                </a:cxn>
                <a:cxn ang="0">
                  <a:pos x="362" y="286"/>
                </a:cxn>
                <a:cxn ang="0">
                  <a:pos x="352" y="302"/>
                </a:cxn>
                <a:cxn ang="0">
                  <a:pos x="340" y="317"/>
                </a:cxn>
                <a:cxn ang="0">
                  <a:pos x="329" y="331"/>
                </a:cxn>
                <a:cxn ang="0">
                  <a:pos x="314" y="344"/>
                </a:cxn>
                <a:cxn ang="0">
                  <a:pos x="299" y="354"/>
                </a:cxn>
                <a:cxn ang="0">
                  <a:pos x="284" y="364"/>
                </a:cxn>
                <a:cxn ang="0">
                  <a:pos x="267" y="372"/>
                </a:cxn>
                <a:cxn ang="0">
                  <a:pos x="249" y="377"/>
                </a:cxn>
                <a:cxn ang="0">
                  <a:pos x="231" y="382"/>
                </a:cxn>
                <a:cxn ang="0">
                  <a:pos x="212" y="385"/>
                </a:cxn>
                <a:cxn ang="0">
                  <a:pos x="202" y="385"/>
                </a:cxn>
                <a:cxn ang="0">
                  <a:pos x="194" y="385"/>
                </a:cxn>
                <a:cxn ang="0">
                  <a:pos x="174" y="385"/>
                </a:cxn>
                <a:cxn ang="0">
                  <a:pos x="154" y="382"/>
                </a:cxn>
                <a:cxn ang="0">
                  <a:pos x="144" y="380"/>
                </a:cxn>
                <a:cxn ang="0">
                  <a:pos x="136" y="377"/>
                </a:cxn>
                <a:cxn ang="0">
                  <a:pos x="118" y="370"/>
                </a:cxn>
                <a:cxn ang="0">
                  <a:pos x="99" y="362"/>
                </a:cxn>
                <a:cxn ang="0">
                  <a:pos x="84" y="352"/>
                </a:cxn>
                <a:cxn ang="0">
                  <a:pos x="70" y="341"/>
                </a:cxn>
                <a:cxn ang="0">
                  <a:pos x="55" y="329"/>
                </a:cxn>
                <a:cxn ang="0">
                  <a:pos x="43" y="314"/>
                </a:cxn>
                <a:cxn ang="0">
                  <a:pos x="31" y="299"/>
                </a:cxn>
                <a:cxn ang="0">
                  <a:pos x="23" y="284"/>
                </a:cxn>
                <a:cxn ang="0">
                  <a:pos x="15" y="267"/>
                </a:cxn>
                <a:cxn ang="0">
                  <a:pos x="8" y="249"/>
                </a:cxn>
                <a:cxn ang="0">
                  <a:pos x="3" y="231"/>
                </a:cxn>
                <a:cxn ang="0">
                  <a:pos x="1" y="213"/>
                </a:cxn>
                <a:cxn ang="0">
                  <a:pos x="0" y="203"/>
                </a:cxn>
                <a:cxn ang="0">
                  <a:pos x="0" y="194"/>
                </a:cxn>
                <a:cxn ang="0">
                  <a:pos x="1" y="174"/>
                </a:cxn>
                <a:cxn ang="0">
                  <a:pos x="3" y="155"/>
                </a:cxn>
                <a:cxn ang="0">
                  <a:pos x="6" y="145"/>
                </a:cxn>
                <a:cxn ang="0">
                  <a:pos x="8" y="136"/>
                </a:cxn>
                <a:cxn ang="0">
                  <a:pos x="15" y="118"/>
                </a:cxn>
                <a:cxn ang="0">
                  <a:pos x="23" y="100"/>
                </a:cxn>
                <a:cxn ang="0">
                  <a:pos x="33" y="85"/>
                </a:cxn>
                <a:cxn ang="0">
                  <a:pos x="45" y="70"/>
                </a:cxn>
                <a:cxn ang="0">
                  <a:pos x="58" y="55"/>
                </a:cxn>
                <a:cxn ang="0">
                  <a:pos x="71" y="43"/>
                </a:cxn>
                <a:cxn ang="0">
                  <a:pos x="86" y="32"/>
                </a:cxn>
                <a:cxn ang="0">
                  <a:pos x="103" y="23"/>
                </a:cxn>
                <a:cxn ang="0">
                  <a:pos x="119" y="15"/>
                </a:cxn>
                <a:cxn ang="0">
                  <a:pos x="136" y="8"/>
                </a:cxn>
                <a:cxn ang="0">
                  <a:pos x="154" y="3"/>
                </a:cxn>
                <a:cxn ang="0">
                  <a:pos x="174" y="2"/>
                </a:cxn>
                <a:cxn ang="0">
                  <a:pos x="182" y="0"/>
                </a:cxn>
                <a:cxn ang="0">
                  <a:pos x="192" y="0"/>
                </a:cxn>
                <a:cxn ang="0">
                  <a:pos x="212" y="2"/>
                </a:cxn>
                <a:cxn ang="0">
                  <a:pos x="231" y="3"/>
                </a:cxn>
                <a:cxn ang="0">
                  <a:pos x="420" y="43"/>
                </a:cxn>
              </a:cxnLst>
              <a:rect l="0" t="0" r="r" b="b"/>
              <a:pathLst>
                <a:path w="420" h="385">
                  <a:moveTo>
                    <a:pt x="420" y="43"/>
                  </a:moveTo>
                  <a:lnTo>
                    <a:pt x="382" y="231"/>
                  </a:lnTo>
                  <a:lnTo>
                    <a:pt x="380" y="241"/>
                  </a:lnTo>
                  <a:lnTo>
                    <a:pt x="377" y="251"/>
                  </a:lnTo>
                  <a:lnTo>
                    <a:pt x="370" y="269"/>
                  </a:lnTo>
                  <a:lnTo>
                    <a:pt x="362" y="286"/>
                  </a:lnTo>
                  <a:lnTo>
                    <a:pt x="352" y="302"/>
                  </a:lnTo>
                  <a:lnTo>
                    <a:pt x="340" y="317"/>
                  </a:lnTo>
                  <a:lnTo>
                    <a:pt x="329" y="331"/>
                  </a:lnTo>
                  <a:lnTo>
                    <a:pt x="314" y="344"/>
                  </a:lnTo>
                  <a:lnTo>
                    <a:pt x="299" y="354"/>
                  </a:lnTo>
                  <a:lnTo>
                    <a:pt x="284" y="364"/>
                  </a:lnTo>
                  <a:lnTo>
                    <a:pt x="267" y="372"/>
                  </a:lnTo>
                  <a:lnTo>
                    <a:pt x="249" y="377"/>
                  </a:lnTo>
                  <a:lnTo>
                    <a:pt x="231" y="382"/>
                  </a:lnTo>
                  <a:lnTo>
                    <a:pt x="212" y="385"/>
                  </a:lnTo>
                  <a:lnTo>
                    <a:pt x="202" y="385"/>
                  </a:lnTo>
                  <a:lnTo>
                    <a:pt x="194" y="385"/>
                  </a:lnTo>
                  <a:lnTo>
                    <a:pt x="174" y="385"/>
                  </a:lnTo>
                  <a:lnTo>
                    <a:pt x="154" y="382"/>
                  </a:lnTo>
                  <a:lnTo>
                    <a:pt x="144" y="380"/>
                  </a:lnTo>
                  <a:lnTo>
                    <a:pt x="136" y="377"/>
                  </a:lnTo>
                  <a:lnTo>
                    <a:pt x="118" y="370"/>
                  </a:lnTo>
                  <a:lnTo>
                    <a:pt x="99" y="362"/>
                  </a:lnTo>
                  <a:lnTo>
                    <a:pt x="84" y="352"/>
                  </a:lnTo>
                  <a:lnTo>
                    <a:pt x="70" y="341"/>
                  </a:lnTo>
                  <a:lnTo>
                    <a:pt x="55" y="329"/>
                  </a:lnTo>
                  <a:lnTo>
                    <a:pt x="43" y="314"/>
                  </a:lnTo>
                  <a:lnTo>
                    <a:pt x="31" y="299"/>
                  </a:lnTo>
                  <a:lnTo>
                    <a:pt x="23" y="284"/>
                  </a:lnTo>
                  <a:lnTo>
                    <a:pt x="15" y="267"/>
                  </a:lnTo>
                  <a:lnTo>
                    <a:pt x="8" y="249"/>
                  </a:lnTo>
                  <a:lnTo>
                    <a:pt x="3" y="231"/>
                  </a:lnTo>
                  <a:lnTo>
                    <a:pt x="1" y="213"/>
                  </a:lnTo>
                  <a:lnTo>
                    <a:pt x="0" y="203"/>
                  </a:lnTo>
                  <a:lnTo>
                    <a:pt x="0" y="194"/>
                  </a:lnTo>
                  <a:lnTo>
                    <a:pt x="1" y="174"/>
                  </a:lnTo>
                  <a:lnTo>
                    <a:pt x="3" y="155"/>
                  </a:lnTo>
                  <a:lnTo>
                    <a:pt x="6" y="145"/>
                  </a:lnTo>
                  <a:lnTo>
                    <a:pt x="8" y="136"/>
                  </a:lnTo>
                  <a:lnTo>
                    <a:pt x="15" y="118"/>
                  </a:lnTo>
                  <a:lnTo>
                    <a:pt x="23" y="100"/>
                  </a:lnTo>
                  <a:lnTo>
                    <a:pt x="33" y="85"/>
                  </a:lnTo>
                  <a:lnTo>
                    <a:pt x="45" y="70"/>
                  </a:lnTo>
                  <a:lnTo>
                    <a:pt x="58" y="55"/>
                  </a:lnTo>
                  <a:lnTo>
                    <a:pt x="71" y="43"/>
                  </a:lnTo>
                  <a:lnTo>
                    <a:pt x="86" y="32"/>
                  </a:lnTo>
                  <a:lnTo>
                    <a:pt x="103" y="23"/>
                  </a:lnTo>
                  <a:lnTo>
                    <a:pt x="119" y="15"/>
                  </a:lnTo>
                  <a:lnTo>
                    <a:pt x="136" y="8"/>
                  </a:lnTo>
                  <a:lnTo>
                    <a:pt x="154" y="3"/>
                  </a:lnTo>
                  <a:lnTo>
                    <a:pt x="174" y="2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212" y="2"/>
                  </a:lnTo>
                  <a:lnTo>
                    <a:pt x="231" y="3"/>
                  </a:lnTo>
                  <a:lnTo>
                    <a:pt x="420" y="43"/>
                  </a:lnTo>
                  <a:close/>
                </a:path>
              </a:pathLst>
            </a:custGeom>
            <a:solidFill>
              <a:srgbClr val="1436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auto">
            <a:xfrm>
              <a:off x="4136371" y="5041552"/>
              <a:ext cx="1762016" cy="1476402"/>
            </a:xfrm>
            <a:custGeom>
              <a:avLst/>
              <a:gdLst/>
              <a:ahLst/>
              <a:cxnLst>
                <a:cxn ang="0">
                  <a:pos x="391" y="73"/>
                </a:cxn>
                <a:cxn ang="0">
                  <a:pos x="412" y="61"/>
                </a:cxn>
                <a:cxn ang="0">
                  <a:pos x="454" y="40"/>
                </a:cxn>
                <a:cxn ang="0">
                  <a:pos x="497" y="23"/>
                </a:cxn>
                <a:cxn ang="0">
                  <a:pos x="540" y="12"/>
                </a:cxn>
                <a:cxn ang="0">
                  <a:pos x="585" y="3"/>
                </a:cxn>
                <a:cxn ang="0">
                  <a:pos x="630" y="0"/>
                </a:cxn>
                <a:cxn ang="0">
                  <a:pos x="675" y="0"/>
                </a:cxn>
                <a:cxn ang="0">
                  <a:pos x="720" y="5"/>
                </a:cxn>
                <a:cxn ang="0">
                  <a:pos x="763" y="15"/>
                </a:cxn>
                <a:cxn ang="0">
                  <a:pos x="806" y="28"/>
                </a:cxn>
                <a:cxn ang="0">
                  <a:pos x="847" y="47"/>
                </a:cxn>
                <a:cxn ang="0">
                  <a:pos x="886" y="68"/>
                </a:cxn>
                <a:cxn ang="0">
                  <a:pos x="924" y="93"/>
                </a:cxn>
                <a:cxn ang="0">
                  <a:pos x="959" y="123"/>
                </a:cxn>
                <a:cxn ang="0">
                  <a:pos x="992" y="154"/>
                </a:cxn>
                <a:cxn ang="0">
                  <a:pos x="1007" y="173"/>
                </a:cxn>
                <a:cxn ang="0">
                  <a:pos x="1035" y="213"/>
                </a:cxn>
                <a:cxn ang="0">
                  <a:pos x="1058" y="252"/>
                </a:cxn>
                <a:cxn ang="0">
                  <a:pos x="1077" y="296"/>
                </a:cxn>
                <a:cxn ang="0">
                  <a:pos x="1092" y="339"/>
                </a:cxn>
                <a:cxn ang="0">
                  <a:pos x="1102" y="384"/>
                </a:cxn>
                <a:cxn ang="0">
                  <a:pos x="1108" y="429"/>
                </a:cxn>
                <a:cxn ang="0">
                  <a:pos x="1110" y="473"/>
                </a:cxn>
                <a:cxn ang="0">
                  <a:pos x="1107" y="518"/>
                </a:cxn>
                <a:cxn ang="0">
                  <a:pos x="1098" y="561"/>
                </a:cxn>
                <a:cxn ang="0">
                  <a:pos x="1087" y="605"/>
                </a:cxn>
                <a:cxn ang="0">
                  <a:pos x="1072" y="648"/>
                </a:cxn>
                <a:cxn ang="0">
                  <a:pos x="1052" y="688"/>
                </a:cxn>
                <a:cxn ang="0">
                  <a:pos x="1028" y="726"/>
                </a:cxn>
                <a:cxn ang="0">
                  <a:pos x="1002" y="762"/>
                </a:cxn>
                <a:cxn ang="0">
                  <a:pos x="970" y="796"/>
                </a:cxn>
                <a:cxn ang="0">
                  <a:pos x="944" y="819"/>
                </a:cxn>
                <a:cxn ang="0">
                  <a:pos x="917" y="842"/>
                </a:cxn>
                <a:cxn ang="0">
                  <a:pos x="876" y="867"/>
                </a:cxn>
                <a:cxn ang="0">
                  <a:pos x="834" y="889"/>
                </a:cxn>
                <a:cxn ang="0">
                  <a:pos x="791" y="905"/>
                </a:cxn>
                <a:cxn ang="0">
                  <a:pos x="748" y="918"/>
                </a:cxn>
                <a:cxn ang="0">
                  <a:pos x="703" y="925"/>
                </a:cxn>
                <a:cxn ang="0">
                  <a:pos x="658" y="930"/>
                </a:cxn>
                <a:cxn ang="0">
                  <a:pos x="613" y="928"/>
                </a:cxn>
                <a:cxn ang="0">
                  <a:pos x="568" y="923"/>
                </a:cxn>
                <a:cxn ang="0">
                  <a:pos x="525" y="913"/>
                </a:cxn>
                <a:cxn ang="0">
                  <a:pos x="482" y="900"/>
                </a:cxn>
                <a:cxn ang="0">
                  <a:pos x="441" y="884"/>
                </a:cxn>
                <a:cxn ang="0">
                  <a:pos x="401" y="862"/>
                </a:cxn>
                <a:cxn ang="0">
                  <a:pos x="364" y="835"/>
                </a:cxn>
                <a:cxn ang="0">
                  <a:pos x="329" y="807"/>
                </a:cxn>
                <a:cxn ang="0">
                  <a:pos x="296" y="774"/>
                </a:cxn>
                <a:cxn ang="0">
                  <a:pos x="281" y="756"/>
                </a:cxn>
                <a:cxn ang="0">
                  <a:pos x="253" y="717"/>
                </a:cxn>
              </a:cxnLst>
              <a:rect l="0" t="0" r="r" b="b"/>
              <a:pathLst>
                <a:path w="1110" h="930">
                  <a:moveTo>
                    <a:pt x="0" y="326"/>
                  </a:moveTo>
                  <a:lnTo>
                    <a:pt x="391" y="73"/>
                  </a:lnTo>
                  <a:lnTo>
                    <a:pt x="391" y="75"/>
                  </a:lnTo>
                  <a:lnTo>
                    <a:pt x="412" y="61"/>
                  </a:lnTo>
                  <a:lnTo>
                    <a:pt x="432" y="50"/>
                  </a:lnTo>
                  <a:lnTo>
                    <a:pt x="454" y="40"/>
                  </a:lnTo>
                  <a:lnTo>
                    <a:pt x="475" y="32"/>
                  </a:lnTo>
                  <a:lnTo>
                    <a:pt x="497" y="23"/>
                  </a:lnTo>
                  <a:lnTo>
                    <a:pt x="519" y="17"/>
                  </a:lnTo>
                  <a:lnTo>
                    <a:pt x="540" y="12"/>
                  </a:lnTo>
                  <a:lnTo>
                    <a:pt x="563" y="7"/>
                  </a:lnTo>
                  <a:lnTo>
                    <a:pt x="585" y="3"/>
                  </a:lnTo>
                  <a:lnTo>
                    <a:pt x="608" y="0"/>
                  </a:lnTo>
                  <a:lnTo>
                    <a:pt x="630" y="0"/>
                  </a:lnTo>
                  <a:lnTo>
                    <a:pt x="653" y="0"/>
                  </a:lnTo>
                  <a:lnTo>
                    <a:pt x="675" y="0"/>
                  </a:lnTo>
                  <a:lnTo>
                    <a:pt x="698" y="2"/>
                  </a:lnTo>
                  <a:lnTo>
                    <a:pt x="720" y="5"/>
                  </a:lnTo>
                  <a:lnTo>
                    <a:pt x="741" y="10"/>
                  </a:lnTo>
                  <a:lnTo>
                    <a:pt x="763" y="15"/>
                  </a:lnTo>
                  <a:lnTo>
                    <a:pt x="784" y="22"/>
                  </a:lnTo>
                  <a:lnTo>
                    <a:pt x="806" y="28"/>
                  </a:lnTo>
                  <a:lnTo>
                    <a:pt x="826" y="37"/>
                  </a:lnTo>
                  <a:lnTo>
                    <a:pt x="847" y="47"/>
                  </a:lnTo>
                  <a:lnTo>
                    <a:pt x="867" y="56"/>
                  </a:lnTo>
                  <a:lnTo>
                    <a:pt x="886" y="68"/>
                  </a:lnTo>
                  <a:lnTo>
                    <a:pt x="906" y="80"/>
                  </a:lnTo>
                  <a:lnTo>
                    <a:pt x="924" y="93"/>
                  </a:lnTo>
                  <a:lnTo>
                    <a:pt x="942" y="106"/>
                  </a:lnTo>
                  <a:lnTo>
                    <a:pt x="959" y="123"/>
                  </a:lnTo>
                  <a:lnTo>
                    <a:pt x="975" y="138"/>
                  </a:lnTo>
                  <a:lnTo>
                    <a:pt x="992" y="154"/>
                  </a:lnTo>
                  <a:lnTo>
                    <a:pt x="999" y="164"/>
                  </a:lnTo>
                  <a:lnTo>
                    <a:pt x="1007" y="173"/>
                  </a:lnTo>
                  <a:lnTo>
                    <a:pt x="1020" y="193"/>
                  </a:lnTo>
                  <a:lnTo>
                    <a:pt x="1035" y="213"/>
                  </a:lnTo>
                  <a:lnTo>
                    <a:pt x="1047" y="233"/>
                  </a:lnTo>
                  <a:lnTo>
                    <a:pt x="1058" y="252"/>
                  </a:lnTo>
                  <a:lnTo>
                    <a:pt x="1068" y="274"/>
                  </a:lnTo>
                  <a:lnTo>
                    <a:pt x="1077" y="296"/>
                  </a:lnTo>
                  <a:lnTo>
                    <a:pt x="1085" y="317"/>
                  </a:lnTo>
                  <a:lnTo>
                    <a:pt x="1092" y="339"/>
                  </a:lnTo>
                  <a:lnTo>
                    <a:pt x="1098" y="362"/>
                  </a:lnTo>
                  <a:lnTo>
                    <a:pt x="1102" y="384"/>
                  </a:lnTo>
                  <a:lnTo>
                    <a:pt x="1105" y="405"/>
                  </a:lnTo>
                  <a:lnTo>
                    <a:pt x="1108" y="429"/>
                  </a:lnTo>
                  <a:lnTo>
                    <a:pt x="1108" y="450"/>
                  </a:lnTo>
                  <a:lnTo>
                    <a:pt x="1110" y="473"/>
                  </a:lnTo>
                  <a:lnTo>
                    <a:pt x="1108" y="495"/>
                  </a:lnTo>
                  <a:lnTo>
                    <a:pt x="1107" y="518"/>
                  </a:lnTo>
                  <a:lnTo>
                    <a:pt x="1103" y="540"/>
                  </a:lnTo>
                  <a:lnTo>
                    <a:pt x="1098" y="561"/>
                  </a:lnTo>
                  <a:lnTo>
                    <a:pt x="1093" y="583"/>
                  </a:lnTo>
                  <a:lnTo>
                    <a:pt x="1087" y="605"/>
                  </a:lnTo>
                  <a:lnTo>
                    <a:pt x="1080" y="626"/>
                  </a:lnTo>
                  <a:lnTo>
                    <a:pt x="1072" y="648"/>
                  </a:lnTo>
                  <a:lnTo>
                    <a:pt x="1063" y="668"/>
                  </a:lnTo>
                  <a:lnTo>
                    <a:pt x="1052" y="688"/>
                  </a:lnTo>
                  <a:lnTo>
                    <a:pt x="1042" y="708"/>
                  </a:lnTo>
                  <a:lnTo>
                    <a:pt x="1028" y="726"/>
                  </a:lnTo>
                  <a:lnTo>
                    <a:pt x="1015" y="744"/>
                  </a:lnTo>
                  <a:lnTo>
                    <a:pt x="1002" y="762"/>
                  </a:lnTo>
                  <a:lnTo>
                    <a:pt x="987" y="779"/>
                  </a:lnTo>
                  <a:lnTo>
                    <a:pt x="970" y="796"/>
                  </a:lnTo>
                  <a:lnTo>
                    <a:pt x="954" y="812"/>
                  </a:lnTo>
                  <a:lnTo>
                    <a:pt x="944" y="819"/>
                  </a:lnTo>
                  <a:lnTo>
                    <a:pt x="935" y="827"/>
                  </a:lnTo>
                  <a:lnTo>
                    <a:pt x="917" y="842"/>
                  </a:lnTo>
                  <a:lnTo>
                    <a:pt x="897" y="855"/>
                  </a:lnTo>
                  <a:lnTo>
                    <a:pt x="876" y="867"/>
                  </a:lnTo>
                  <a:lnTo>
                    <a:pt x="856" y="879"/>
                  </a:lnTo>
                  <a:lnTo>
                    <a:pt x="834" y="889"/>
                  </a:lnTo>
                  <a:lnTo>
                    <a:pt x="813" y="899"/>
                  </a:lnTo>
                  <a:lnTo>
                    <a:pt x="791" y="905"/>
                  </a:lnTo>
                  <a:lnTo>
                    <a:pt x="769" y="912"/>
                  </a:lnTo>
                  <a:lnTo>
                    <a:pt x="748" y="918"/>
                  </a:lnTo>
                  <a:lnTo>
                    <a:pt x="725" y="922"/>
                  </a:lnTo>
                  <a:lnTo>
                    <a:pt x="703" y="925"/>
                  </a:lnTo>
                  <a:lnTo>
                    <a:pt x="680" y="928"/>
                  </a:lnTo>
                  <a:lnTo>
                    <a:pt x="658" y="930"/>
                  </a:lnTo>
                  <a:lnTo>
                    <a:pt x="635" y="930"/>
                  </a:lnTo>
                  <a:lnTo>
                    <a:pt x="613" y="928"/>
                  </a:lnTo>
                  <a:lnTo>
                    <a:pt x="590" y="927"/>
                  </a:lnTo>
                  <a:lnTo>
                    <a:pt x="568" y="923"/>
                  </a:lnTo>
                  <a:lnTo>
                    <a:pt x="547" y="918"/>
                  </a:lnTo>
                  <a:lnTo>
                    <a:pt x="525" y="913"/>
                  </a:lnTo>
                  <a:lnTo>
                    <a:pt x="504" y="908"/>
                  </a:lnTo>
                  <a:lnTo>
                    <a:pt x="482" y="900"/>
                  </a:lnTo>
                  <a:lnTo>
                    <a:pt x="462" y="892"/>
                  </a:lnTo>
                  <a:lnTo>
                    <a:pt x="441" y="884"/>
                  </a:lnTo>
                  <a:lnTo>
                    <a:pt x="421" y="872"/>
                  </a:lnTo>
                  <a:lnTo>
                    <a:pt x="401" y="862"/>
                  </a:lnTo>
                  <a:lnTo>
                    <a:pt x="382" y="849"/>
                  </a:lnTo>
                  <a:lnTo>
                    <a:pt x="364" y="835"/>
                  </a:lnTo>
                  <a:lnTo>
                    <a:pt x="346" y="822"/>
                  </a:lnTo>
                  <a:lnTo>
                    <a:pt x="329" y="807"/>
                  </a:lnTo>
                  <a:lnTo>
                    <a:pt x="313" y="791"/>
                  </a:lnTo>
                  <a:lnTo>
                    <a:pt x="296" y="774"/>
                  </a:lnTo>
                  <a:lnTo>
                    <a:pt x="289" y="764"/>
                  </a:lnTo>
                  <a:lnTo>
                    <a:pt x="281" y="756"/>
                  </a:lnTo>
                  <a:lnTo>
                    <a:pt x="266" y="737"/>
                  </a:lnTo>
                  <a:lnTo>
                    <a:pt x="253" y="717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rgbClr val="6387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12" name="Freeform 17"/>
            <p:cNvSpPr>
              <a:spLocks noEditPoints="1"/>
            </p:cNvSpPr>
            <p:nvPr userDrawn="1"/>
          </p:nvSpPr>
          <p:spPr bwMode="auto">
            <a:xfrm>
              <a:off x="4136371" y="5039618"/>
              <a:ext cx="1763947" cy="1482200"/>
            </a:xfrm>
            <a:custGeom>
              <a:avLst/>
              <a:gdLst/>
              <a:ahLst/>
              <a:cxnLst>
                <a:cxn ang="0">
                  <a:pos x="294" y="769"/>
                </a:cxn>
                <a:cxn ang="0">
                  <a:pos x="354" y="827"/>
                </a:cxn>
                <a:cxn ang="0">
                  <a:pos x="422" y="872"/>
                </a:cxn>
                <a:cxn ang="0">
                  <a:pos x="496" y="905"/>
                </a:cxn>
                <a:cxn ang="0">
                  <a:pos x="593" y="927"/>
                </a:cxn>
                <a:cxn ang="0">
                  <a:pos x="674" y="929"/>
                </a:cxn>
                <a:cxn ang="0">
                  <a:pos x="754" y="917"/>
                </a:cxn>
                <a:cxn ang="0">
                  <a:pos x="833" y="891"/>
                </a:cxn>
                <a:cxn ang="0">
                  <a:pos x="897" y="856"/>
                </a:cxn>
                <a:cxn ang="0">
                  <a:pos x="963" y="803"/>
                </a:cxn>
                <a:cxn ang="0">
                  <a:pos x="1018" y="741"/>
                </a:cxn>
                <a:cxn ang="0">
                  <a:pos x="1061" y="671"/>
                </a:cxn>
                <a:cxn ang="0">
                  <a:pos x="1089" y="597"/>
                </a:cxn>
                <a:cxn ang="0">
                  <a:pos x="1108" y="499"/>
                </a:cxn>
                <a:cxn ang="0">
                  <a:pos x="1106" y="417"/>
                </a:cxn>
                <a:cxn ang="0">
                  <a:pos x="1089" y="337"/>
                </a:cxn>
                <a:cxn ang="0">
                  <a:pos x="1053" y="246"/>
                </a:cxn>
                <a:cxn ang="0">
                  <a:pos x="1010" y="180"/>
                </a:cxn>
                <a:cxn ang="0">
                  <a:pos x="951" y="118"/>
                </a:cxn>
                <a:cxn ang="0">
                  <a:pos x="885" y="70"/>
                </a:cxn>
                <a:cxn ang="0">
                  <a:pos x="814" y="35"/>
                </a:cxn>
                <a:cxn ang="0">
                  <a:pos x="735" y="12"/>
                </a:cxn>
                <a:cxn ang="0">
                  <a:pos x="636" y="4"/>
                </a:cxn>
                <a:cxn ang="0">
                  <a:pos x="556" y="12"/>
                </a:cxn>
                <a:cxn ang="0">
                  <a:pos x="476" y="35"/>
                </a:cxn>
                <a:cxn ang="0">
                  <a:pos x="408" y="68"/>
                </a:cxn>
                <a:cxn ang="0">
                  <a:pos x="256" y="718"/>
                </a:cxn>
                <a:cxn ang="0">
                  <a:pos x="3" y="329"/>
                </a:cxn>
                <a:cxn ang="0">
                  <a:pos x="392" y="73"/>
                </a:cxn>
                <a:cxn ang="0">
                  <a:pos x="455" y="40"/>
                </a:cxn>
                <a:cxn ang="0">
                  <a:pos x="535" y="12"/>
                </a:cxn>
                <a:cxn ang="0">
                  <a:pos x="616" y="0"/>
                </a:cxn>
                <a:cxn ang="0">
                  <a:pos x="697" y="2"/>
                </a:cxn>
                <a:cxn ang="0">
                  <a:pos x="775" y="19"/>
                </a:cxn>
                <a:cxn ang="0">
                  <a:pos x="870" y="57"/>
                </a:cxn>
                <a:cxn ang="0">
                  <a:pos x="938" y="103"/>
                </a:cxn>
                <a:cxn ang="0">
                  <a:pos x="998" y="161"/>
                </a:cxn>
                <a:cxn ang="0">
                  <a:pos x="1046" y="228"/>
                </a:cxn>
                <a:cxn ang="0">
                  <a:pos x="1079" y="296"/>
                </a:cxn>
                <a:cxn ang="0">
                  <a:pos x="1103" y="376"/>
                </a:cxn>
                <a:cxn ang="0">
                  <a:pos x="1112" y="457"/>
                </a:cxn>
                <a:cxn ang="0">
                  <a:pos x="1103" y="558"/>
                </a:cxn>
                <a:cxn ang="0">
                  <a:pos x="1079" y="636"/>
                </a:cxn>
                <a:cxn ang="0">
                  <a:pos x="1033" y="726"/>
                </a:cxn>
                <a:cxn ang="0">
                  <a:pos x="981" y="791"/>
                </a:cxn>
                <a:cxn ang="0">
                  <a:pos x="917" y="846"/>
                </a:cxn>
                <a:cxn ang="0">
                  <a:pos x="815" y="901"/>
                </a:cxn>
                <a:cxn ang="0">
                  <a:pos x="735" y="925"/>
                </a:cxn>
                <a:cxn ang="0">
                  <a:pos x="654" y="934"/>
                </a:cxn>
                <a:cxn ang="0">
                  <a:pos x="573" y="927"/>
                </a:cxn>
                <a:cxn ang="0">
                  <a:pos x="495" y="909"/>
                </a:cxn>
                <a:cxn ang="0">
                  <a:pos x="402" y="866"/>
                </a:cxn>
                <a:cxn ang="0">
                  <a:pos x="335" y="816"/>
                </a:cxn>
                <a:cxn ang="0">
                  <a:pos x="279" y="756"/>
                </a:cxn>
              </a:cxnLst>
              <a:rect l="0" t="0" r="r" b="b"/>
              <a:pathLst>
                <a:path w="1112" h="934">
                  <a:moveTo>
                    <a:pt x="256" y="718"/>
                  </a:moveTo>
                  <a:lnTo>
                    <a:pt x="269" y="736"/>
                  </a:lnTo>
                  <a:lnTo>
                    <a:pt x="280" y="753"/>
                  </a:lnTo>
                  <a:lnTo>
                    <a:pt x="294" y="769"/>
                  </a:lnTo>
                  <a:lnTo>
                    <a:pt x="309" y="784"/>
                  </a:lnTo>
                  <a:lnTo>
                    <a:pt x="324" y="799"/>
                  </a:lnTo>
                  <a:lnTo>
                    <a:pt x="339" y="814"/>
                  </a:lnTo>
                  <a:lnTo>
                    <a:pt x="354" y="827"/>
                  </a:lnTo>
                  <a:lnTo>
                    <a:pt x="370" y="839"/>
                  </a:lnTo>
                  <a:lnTo>
                    <a:pt x="387" y="851"/>
                  </a:lnTo>
                  <a:lnTo>
                    <a:pt x="405" y="862"/>
                  </a:lnTo>
                  <a:lnTo>
                    <a:pt x="422" y="872"/>
                  </a:lnTo>
                  <a:lnTo>
                    <a:pt x="440" y="882"/>
                  </a:lnTo>
                  <a:lnTo>
                    <a:pt x="458" y="891"/>
                  </a:lnTo>
                  <a:lnTo>
                    <a:pt x="476" y="897"/>
                  </a:lnTo>
                  <a:lnTo>
                    <a:pt x="496" y="905"/>
                  </a:lnTo>
                  <a:lnTo>
                    <a:pt x="515" y="910"/>
                  </a:lnTo>
                  <a:lnTo>
                    <a:pt x="535" y="915"/>
                  </a:lnTo>
                  <a:lnTo>
                    <a:pt x="554" y="920"/>
                  </a:lnTo>
                  <a:lnTo>
                    <a:pt x="593" y="927"/>
                  </a:lnTo>
                  <a:lnTo>
                    <a:pt x="614" y="929"/>
                  </a:lnTo>
                  <a:lnTo>
                    <a:pt x="634" y="929"/>
                  </a:lnTo>
                  <a:lnTo>
                    <a:pt x="654" y="929"/>
                  </a:lnTo>
                  <a:lnTo>
                    <a:pt x="674" y="929"/>
                  </a:lnTo>
                  <a:lnTo>
                    <a:pt x="694" y="927"/>
                  </a:lnTo>
                  <a:lnTo>
                    <a:pt x="714" y="924"/>
                  </a:lnTo>
                  <a:lnTo>
                    <a:pt x="734" y="920"/>
                  </a:lnTo>
                  <a:lnTo>
                    <a:pt x="754" y="917"/>
                  </a:lnTo>
                  <a:lnTo>
                    <a:pt x="774" y="910"/>
                  </a:lnTo>
                  <a:lnTo>
                    <a:pt x="794" y="905"/>
                  </a:lnTo>
                  <a:lnTo>
                    <a:pt x="814" y="897"/>
                  </a:lnTo>
                  <a:lnTo>
                    <a:pt x="833" y="891"/>
                  </a:lnTo>
                  <a:lnTo>
                    <a:pt x="848" y="882"/>
                  </a:lnTo>
                  <a:lnTo>
                    <a:pt x="865" y="874"/>
                  </a:lnTo>
                  <a:lnTo>
                    <a:pt x="882" y="866"/>
                  </a:lnTo>
                  <a:lnTo>
                    <a:pt x="897" y="856"/>
                  </a:lnTo>
                  <a:lnTo>
                    <a:pt x="915" y="842"/>
                  </a:lnTo>
                  <a:lnTo>
                    <a:pt x="931" y="831"/>
                  </a:lnTo>
                  <a:lnTo>
                    <a:pt x="948" y="817"/>
                  </a:lnTo>
                  <a:lnTo>
                    <a:pt x="963" y="803"/>
                  </a:lnTo>
                  <a:lnTo>
                    <a:pt x="978" y="788"/>
                  </a:lnTo>
                  <a:lnTo>
                    <a:pt x="993" y="773"/>
                  </a:lnTo>
                  <a:lnTo>
                    <a:pt x="1006" y="758"/>
                  </a:lnTo>
                  <a:lnTo>
                    <a:pt x="1018" y="741"/>
                  </a:lnTo>
                  <a:lnTo>
                    <a:pt x="1029" y="724"/>
                  </a:lnTo>
                  <a:lnTo>
                    <a:pt x="1041" y="708"/>
                  </a:lnTo>
                  <a:lnTo>
                    <a:pt x="1051" y="690"/>
                  </a:lnTo>
                  <a:lnTo>
                    <a:pt x="1061" y="671"/>
                  </a:lnTo>
                  <a:lnTo>
                    <a:pt x="1069" y="653"/>
                  </a:lnTo>
                  <a:lnTo>
                    <a:pt x="1076" y="635"/>
                  </a:lnTo>
                  <a:lnTo>
                    <a:pt x="1084" y="617"/>
                  </a:lnTo>
                  <a:lnTo>
                    <a:pt x="1089" y="597"/>
                  </a:lnTo>
                  <a:lnTo>
                    <a:pt x="1094" y="577"/>
                  </a:lnTo>
                  <a:lnTo>
                    <a:pt x="1099" y="558"/>
                  </a:lnTo>
                  <a:lnTo>
                    <a:pt x="1106" y="519"/>
                  </a:lnTo>
                  <a:lnTo>
                    <a:pt x="1108" y="499"/>
                  </a:lnTo>
                  <a:lnTo>
                    <a:pt x="1108" y="479"/>
                  </a:lnTo>
                  <a:lnTo>
                    <a:pt x="1108" y="457"/>
                  </a:lnTo>
                  <a:lnTo>
                    <a:pt x="1108" y="437"/>
                  </a:lnTo>
                  <a:lnTo>
                    <a:pt x="1106" y="417"/>
                  </a:lnTo>
                  <a:lnTo>
                    <a:pt x="1103" y="397"/>
                  </a:lnTo>
                  <a:lnTo>
                    <a:pt x="1099" y="377"/>
                  </a:lnTo>
                  <a:lnTo>
                    <a:pt x="1096" y="357"/>
                  </a:lnTo>
                  <a:lnTo>
                    <a:pt x="1089" y="337"/>
                  </a:lnTo>
                  <a:lnTo>
                    <a:pt x="1084" y="318"/>
                  </a:lnTo>
                  <a:lnTo>
                    <a:pt x="1076" y="298"/>
                  </a:lnTo>
                  <a:lnTo>
                    <a:pt x="1069" y="279"/>
                  </a:lnTo>
                  <a:lnTo>
                    <a:pt x="1053" y="246"/>
                  </a:lnTo>
                  <a:lnTo>
                    <a:pt x="1043" y="231"/>
                  </a:lnTo>
                  <a:lnTo>
                    <a:pt x="1034" y="215"/>
                  </a:lnTo>
                  <a:lnTo>
                    <a:pt x="1021" y="196"/>
                  </a:lnTo>
                  <a:lnTo>
                    <a:pt x="1010" y="180"/>
                  </a:lnTo>
                  <a:lnTo>
                    <a:pt x="996" y="163"/>
                  </a:lnTo>
                  <a:lnTo>
                    <a:pt x="981" y="148"/>
                  </a:lnTo>
                  <a:lnTo>
                    <a:pt x="966" y="133"/>
                  </a:lnTo>
                  <a:lnTo>
                    <a:pt x="951" y="118"/>
                  </a:lnTo>
                  <a:lnTo>
                    <a:pt x="936" y="105"/>
                  </a:lnTo>
                  <a:lnTo>
                    <a:pt x="920" y="93"/>
                  </a:lnTo>
                  <a:lnTo>
                    <a:pt x="903" y="82"/>
                  </a:lnTo>
                  <a:lnTo>
                    <a:pt x="885" y="70"/>
                  </a:lnTo>
                  <a:lnTo>
                    <a:pt x="868" y="60"/>
                  </a:lnTo>
                  <a:lnTo>
                    <a:pt x="850" y="52"/>
                  </a:lnTo>
                  <a:lnTo>
                    <a:pt x="832" y="42"/>
                  </a:lnTo>
                  <a:lnTo>
                    <a:pt x="814" y="35"/>
                  </a:lnTo>
                  <a:lnTo>
                    <a:pt x="794" y="29"/>
                  </a:lnTo>
                  <a:lnTo>
                    <a:pt x="775" y="22"/>
                  </a:lnTo>
                  <a:lnTo>
                    <a:pt x="755" y="17"/>
                  </a:lnTo>
                  <a:lnTo>
                    <a:pt x="735" y="12"/>
                  </a:lnTo>
                  <a:lnTo>
                    <a:pt x="696" y="5"/>
                  </a:lnTo>
                  <a:lnTo>
                    <a:pt x="676" y="4"/>
                  </a:lnTo>
                  <a:lnTo>
                    <a:pt x="656" y="4"/>
                  </a:lnTo>
                  <a:lnTo>
                    <a:pt x="636" y="4"/>
                  </a:lnTo>
                  <a:lnTo>
                    <a:pt x="616" y="4"/>
                  </a:lnTo>
                  <a:lnTo>
                    <a:pt x="596" y="5"/>
                  </a:lnTo>
                  <a:lnTo>
                    <a:pt x="576" y="9"/>
                  </a:lnTo>
                  <a:lnTo>
                    <a:pt x="556" y="12"/>
                  </a:lnTo>
                  <a:lnTo>
                    <a:pt x="536" y="17"/>
                  </a:lnTo>
                  <a:lnTo>
                    <a:pt x="516" y="22"/>
                  </a:lnTo>
                  <a:lnTo>
                    <a:pt x="496" y="27"/>
                  </a:lnTo>
                  <a:lnTo>
                    <a:pt x="476" y="35"/>
                  </a:lnTo>
                  <a:lnTo>
                    <a:pt x="456" y="44"/>
                  </a:lnTo>
                  <a:lnTo>
                    <a:pt x="440" y="50"/>
                  </a:lnTo>
                  <a:lnTo>
                    <a:pt x="425" y="58"/>
                  </a:lnTo>
                  <a:lnTo>
                    <a:pt x="408" y="68"/>
                  </a:lnTo>
                  <a:lnTo>
                    <a:pt x="393" y="78"/>
                  </a:lnTo>
                  <a:lnTo>
                    <a:pt x="392" y="78"/>
                  </a:lnTo>
                  <a:lnTo>
                    <a:pt x="5" y="329"/>
                  </a:lnTo>
                  <a:lnTo>
                    <a:pt x="256" y="718"/>
                  </a:lnTo>
                  <a:close/>
                  <a:moveTo>
                    <a:pt x="252" y="719"/>
                  </a:moveTo>
                  <a:lnTo>
                    <a:pt x="0" y="329"/>
                  </a:lnTo>
                  <a:lnTo>
                    <a:pt x="1" y="328"/>
                  </a:lnTo>
                  <a:lnTo>
                    <a:pt x="3" y="329"/>
                  </a:lnTo>
                  <a:lnTo>
                    <a:pt x="1" y="328"/>
                  </a:lnTo>
                  <a:lnTo>
                    <a:pt x="0" y="329"/>
                  </a:lnTo>
                  <a:lnTo>
                    <a:pt x="0" y="328"/>
                  </a:lnTo>
                  <a:lnTo>
                    <a:pt x="392" y="73"/>
                  </a:lnTo>
                  <a:lnTo>
                    <a:pt x="408" y="63"/>
                  </a:lnTo>
                  <a:lnTo>
                    <a:pt x="423" y="55"/>
                  </a:lnTo>
                  <a:lnTo>
                    <a:pt x="440" y="47"/>
                  </a:lnTo>
                  <a:lnTo>
                    <a:pt x="455" y="40"/>
                  </a:lnTo>
                  <a:lnTo>
                    <a:pt x="475" y="32"/>
                  </a:lnTo>
                  <a:lnTo>
                    <a:pt x="495" y="24"/>
                  </a:lnTo>
                  <a:lnTo>
                    <a:pt x="515" y="19"/>
                  </a:lnTo>
                  <a:lnTo>
                    <a:pt x="535" y="12"/>
                  </a:lnTo>
                  <a:lnTo>
                    <a:pt x="554" y="9"/>
                  </a:lnTo>
                  <a:lnTo>
                    <a:pt x="574" y="5"/>
                  </a:lnTo>
                  <a:lnTo>
                    <a:pt x="596" y="2"/>
                  </a:lnTo>
                  <a:lnTo>
                    <a:pt x="616" y="0"/>
                  </a:lnTo>
                  <a:lnTo>
                    <a:pt x="636" y="0"/>
                  </a:lnTo>
                  <a:lnTo>
                    <a:pt x="656" y="0"/>
                  </a:lnTo>
                  <a:lnTo>
                    <a:pt x="677" y="0"/>
                  </a:lnTo>
                  <a:lnTo>
                    <a:pt x="697" y="2"/>
                  </a:lnTo>
                  <a:lnTo>
                    <a:pt x="717" y="5"/>
                  </a:lnTo>
                  <a:lnTo>
                    <a:pt x="737" y="9"/>
                  </a:lnTo>
                  <a:lnTo>
                    <a:pt x="757" y="14"/>
                  </a:lnTo>
                  <a:lnTo>
                    <a:pt x="775" y="19"/>
                  </a:lnTo>
                  <a:lnTo>
                    <a:pt x="795" y="25"/>
                  </a:lnTo>
                  <a:lnTo>
                    <a:pt x="815" y="32"/>
                  </a:lnTo>
                  <a:lnTo>
                    <a:pt x="852" y="49"/>
                  </a:lnTo>
                  <a:lnTo>
                    <a:pt x="870" y="57"/>
                  </a:lnTo>
                  <a:lnTo>
                    <a:pt x="888" y="67"/>
                  </a:lnTo>
                  <a:lnTo>
                    <a:pt x="905" y="78"/>
                  </a:lnTo>
                  <a:lnTo>
                    <a:pt x="921" y="90"/>
                  </a:lnTo>
                  <a:lnTo>
                    <a:pt x="938" y="103"/>
                  </a:lnTo>
                  <a:lnTo>
                    <a:pt x="955" y="117"/>
                  </a:lnTo>
                  <a:lnTo>
                    <a:pt x="970" y="130"/>
                  </a:lnTo>
                  <a:lnTo>
                    <a:pt x="985" y="145"/>
                  </a:lnTo>
                  <a:lnTo>
                    <a:pt x="998" y="161"/>
                  </a:lnTo>
                  <a:lnTo>
                    <a:pt x="1011" y="178"/>
                  </a:lnTo>
                  <a:lnTo>
                    <a:pt x="1024" y="195"/>
                  </a:lnTo>
                  <a:lnTo>
                    <a:pt x="1036" y="213"/>
                  </a:lnTo>
                  <a:lnTo>
                    <a:pt x="1046" y="228"/>
                  </a:lnTo>
                  <a:lnTo>
                    <a:pt x="1056" y="244"/>
                  </a:lnTo>
                  <a:lnTo>
                    <a:pt x="1064" y="261"/>
                  </a:lnTo>
                  <a:lnTo>
                    <a:pt x="1073" y="278"/>
                  </a:lnTo>
                  <a:lnTo>
                    <a:pt x="1079" y="296"/>
                  </a:lnTo>
                  <a:lnTo>
                    <a:pt x="1088" y="316"/>
                  </a:lnTo>
                  <a:lnTo>
                    <a:pt x="1094" y="336"/>
                  </a:lnTo>
                  <a:lnTo>
                    <a:pt x="1099" y="356"/>
                  </a:lnTo>
                  <a:lnTo>
                    <a:pt x="1103" y="376"/>
                  </a:lnTo>
                  <a:lnTo>
                    <a:pt x="1108" y="397"/>
                  </a:lnTo>
                  <a:lnTo>
                    <a:pt x="1109" y="417"/>
                  </a:lnTo>
                  <a:lnTo>
                    <a:pt x="1111" y="437"/>
                  </a:lnTo>
                  <a:lnTo>
                    <a:pt x="1112" y="457"/>
                  </a:lnTo>
                  <a:lnTo>
                    <a:pt x="1112" y="479"/>
                  </a:lnTo>
                  <a:lnTo>
                    <a:pt x="1111" y="499"/>
                  </a:lnTo>
                  <a:lnTo>
                    <a:pt x="1109" y="519"/>
                  </a:lnTo>
                  <a:lnTo>
                    <a:pt x="1103" y="558"/>
                  </a:lnTo>
                  <a:lnTo>
                    <a:pt x="1098" y="578"/>
                  </a:lnTo>
                  <a:lnTo>
                    <a:pt x="1093" y="598"/>
                  </a:lnTo>
                  <a:lnTo>
                    <a:pt x="1088" y="617"/>
                  </a:lnTo>
                  <a:lnTo>
                    <a:pt x="1079" y="636"/>
                  </a:lnTo>
                  <a:lnTo>
                    <a:pt x="1064" y="673"/>
                  </a:lnTo>
                  <a:lnTo>
                    <a:pt x="1054" y="691"/>
                  </a:lnTo>
                  <a:lnTo>
                    <a:pt x="1044" y="710"/>
                  </a:lnTo>
                  <a:lnTo>
                    <a:pt x="1033" y="726"/>
                  </a:lnTo>
                  <a:lnTo>
                    <a:pt x="1021" y="743"/>
                  </a:lnTo>
                  <a:lnTo>
                    <a:pt x="1008" y="759"/>
                  </a:lnTo>
                  <a:lnTo>
                    <a:pt x="995" y="776"/>
                  </a:lnTo>
                  <a:lnTo>
                    <a:pt x="981" y="791"/>
                  </a:lnTo>
                  <a:lnTo>
                    <a:pt x="966" y="806"/>
                  </a:lnTo>
                  <a:lnTo>
                    <a:pt x="950" y="819"/>
                  </a:lnTo>
                  <a:lnTo>
                    <a:pt x="933" y="834"/>
                  </a:lnTo>
                  <a:lnTo>
                    <a:pt x="917" y="846"/>
                  </a:lnTo>
                  <a:lnTo>
                    <a:pt x="898" y="859"/>
                  </a:lnTo>
                  <a:lnTo>
                    <a:pt x="867" y="877"/>
                  </a:lnTo>
                  <a:lnTo>
                    <a:pt x="835" y="894"/>
                  </a:lnTo>
                  <a:lnTo>
                    <a:pt x="815" y="901"/>
                  </a:lnTo>
                  <a:lnTo>
                    <a:pt x="795" y="909"/>
                  </a:lnTo>
                  <a:lnTo>
                    <a:pt x="775" y="915"/>
                  </a:lnTo>
                  <a:lnTo>
                    <a:pt x="755" y="920"/>
                  </a:lnTo>
                  <a:lnTo>
                    <a:pt x="735" y="925"/>
                  </a:lnTo>
                  <a:lnTo>
                    <a:pt x="716" y="929"/>
                  </a:lnTo>
                  <a:lnTo>
                    <a:pt x="694" y="930"/>
                  </a:lnTo>
                  <a:lnTo>
                    <a:pt x="674" y="932"/>
                  </a:lnTo>
                  <a:lnTo>
                    <a:pt x="654" y="934"/>
                  </a:lnTo>
                  <a:lnTo>
                    <a:pt x="634" y="934"/>
                  </a:lnTo>
                  <a:lnTo>
                    <a:pt x="613" y="932"/>
                  </a:lnTo>
                  <a:lnTo>
                    <a:pt x="593" y="930"/>
                  </a:lnTo>
                  <a:lnTo>
                    <a:pt x="573" y="927"/>
                  </a:lnTo>
                  <a:lnTo>
                    <a:pt x="553" y="924"/>
                  </a:lnTo>
                  <a:lnTo>
                    <a:pt x="533" y="920"/>
                  </a:lnTo>
                  <a:lnTo>
                    <a:pt x="513" y="914"/>
                  </a:lnTo>
                  <a:lnTo>
                    <a:pt x="495" y="909"/>
                  </a:lnTo>
                  <a:lnTo>
                    <a:pt x="475" y="902"/>
                  </a:lnTo>
                  <a:lnTo>
                    <a:pt x="438" y="886"/>
                  </a:lnTo>
                  <a:lnTo>
                    <a:pt x="420" y="876"/>
                  </a:lnTo>
                  <a:lnTo>
                    <a:pt x="402" y="866"/>
                  </a:lnTo>
                  <a:lnTo>
                    <a:pt x="385" y="854"/>
                  </a:lnTo>
                  <a:lnTo>
                    <a:pt x="368" y="842"/>
                  </a:lnTo>
                  <a:lnTo>
                    <a:pt x="352" y="831"/>
                  </a:lnTo>
                  <a:lnTo>
                    <a:pt x="335" y="816"/>
                  </a:lnTo>
                  <a:lnTo>
                    <a:pt x="320" y="803"/>
                  </a:lnTo>
                  <a:lnTo>
                    <a:pt x="305" y="788"/>
                  </a:lnTo>
                  <a:lnTo>
                    <a:pt x="292" y="771"/>
                  </a:lnTo>
                  <a:lnTo>
                    <a:pt x="279" y="756"/>
                  </a:lnTo>
                  <a:lnTo>
                    <a:pt x="265" y="738"/>
                  </a:lnTo>
                  <a:lnTo>
                    <a:pt x="252" y="719"/>
                  </a:lnTo>
                  <a:close/>
                </a:path>
              </a:pathLst>
            </a:custGeom>
            <a:solidFill>
              <a:srgbClr val="6387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  <p:sp>
          <p:nvSpPr>
            <p:cNvPr id="13" name="Freeform 18"/>
            <p:cNvSpPr>
              <a:spLocks/>
            </p:cNvSpPr>
            <p:nvPr userDrawn="1"/>
          </p:nvSpPr>
          <p:spPr bwMode="auto">
            <a:xfrm>
              <a:off x="3921915" y="5932416"/>
              <a:ext cx="544834" cy="796175"/>
            </a:xfrm>
            <a:custGeom>
              <a:avLst/>
              <a:gdLst/>
              <a:ahLst/>
              <a:cxnLst>
                <a:cxn ang="0">
                  <a:pos x="48" y="485"/>
                </a:cxn>
                <a:cxn ang="0">
                  <a:pos x="28" y="449"/>
                </a:cxn>
                <a:cxn ang="0">
                  <a:pos x="14" y="411"/>
                </a:cxn>
                <a:cxn ang="0">
                  <a:pos x="5" y="372"/>
                </a:cxn>
                <a:cxn ang="0">
                  <a:pos x="0" y="331"/>
                </a:cxn>
                <a:cxn ang="0">
                  <a:pos x="0" y="289"/>
                </a:cxn>
                <a:cxn ang="0">
                  <a:pos x="7" y="248"/>
                </a:cxn>
                <a:cxn ang="0">
                  <a:pos x="18" y="206"/>
                </a:cxn>
                <a:cxn ang="0">
                  <a:pos x="37" y="166"/>
                </a:cxn>
                <a:cxn ang="0">
                  <a:pos x="60" y="130"/>
                </a:cxn>
                <a:cxn ang="0">
                  <a:pos x="87" y="98"/>
                </a:cxn>
                <a:cxn ang="0">
                  <a:pos x="102" y="83"/>
                </a:cxn>
                <a:cxn ang="0">
                  <a:pos x="133" y="57"/>
                </a:cxn>
                <a:cxn ang="0">
                  <a:pos x="150" y="45"/>
                </a:cxn>
                <a:cxn ang="0">
                  <a:pos x="168" y="35"/>
                </a:cxn>
                <a:cxn ang="0">
                  <a:pos x="205" y="19"/>
                </a:cxn>
                <a:cxn ang="0">
                  <a:pos x="244" y="7"/>
                </a:cxn>
                <a:cxn ang="0">
                  <a:pos x="284" y="0"/>
                </a:cxn>
                <a:cxn ang="0">
                  <a:pos x="306" y="35"/>
                </a:cxn>
                <a:cxn ang="0">
                  <a:pos x="324" y="72"/>
                </a:cxn>
                <a:cxn ang="0">
                  <a:pos x="336" y="112"/>
                </a:cxn>
                <a:cxn ang="0">
                  <a:pos x="342" y="151"/>
                </a:cxn>
                <a:cxn ang="0">
                  <a:pos x="344" y="193"/>
                </a:cxn>
                <a:cxn ang="0">
                  <a:pos x="341" y="235"/>
                </a:cxn>
                <a:cxn ang="0">
                  <a:pos x="332" y="276"/>
                </a:cxn>
                <a:cxn ang="0">
                  <a:pos x="317" y="316"/>
                </a:cxn>
                <a:cxn ang="0">
                  <a:pos x="296" y="354"/>
                </a:cxn>
                <a:cxn ang="0">
                  <a:pos x="273" y="389"/>
                </a:cxn>
                <a:cxn ang="0">
                  <a:pos x="251" y="412"/>
                </a:cxn>
                <a:cxn ang="0">
                  <a:pos x="228" y="432"/>
                </a:cxn>
                <a:cxn ang="0">
                  <a:pos x="203" y="450"/>
                </a:cxn>
                <a:cxn ang="0">
                  <a:pos x="185" y="462"/>
                </a:cxn>
                <a:cxn ang="0">
                  <a:pos x="158" y="475"/>
                </a:cxn>
                <a:cxn ang="0">
                  <a:pos x="120" y="490"/>
                </a:cxn>
                <a:cxn ang="0">
                  <a:pos x="80" y="499"/>
                </a:cxn>
              </a:cxnLst>
              <a:rect l="0" t="0" r="r" b="b"/>
              <a:pathLst>
                <a:path w="344" h="502">
                  <a:moveTo>
                    <a:pt x="60" y="502"/>
                  </a:moveTo>
                  <a:lnTo>
                    <a:pt x="48" y="485"/>
                  </a:lnTo>
                  <a:lnTo>
                    <a:pt x="38" y="467"/>
                  </a:lnTo>
                  <a:lnTo>
                    <a:pt x="28" y="449"/>
                  </a:lnTo>
                  <a:lnTo>
                    <a:pt x="20" y="431"/>
                  </a:lnTo>
                  <a:lnTo>
                    <a:pt x="14" y="411"/>
                  </a:lnTo>
                  <a:lnTo>
                    <a:pt x="9" y="392"/>
                  </a:lnTo>
                  <a:lnTo>
                    <a:pt x="5" y="372"/>
                  </a:lnTo>
                  <a:lnTo>
                    <a:pt x="2" y="351"/>
                  </a:lnTo>
                  <a:lnTo>
                    <a:pt x="0" y="331"/>
                  </a:lnTo>
                  <a:lnTo>
                    <a:pt x="0" y="311"/>
                  </a:lnTo>
                  <a:lnTo>
                    <a:pt x="0" y="289"/>
                  </a:lnTo>
                  <a:lnTo>
                    <a:pt x="4" y="269"/>
                  </a:lnTo>
                  <a:lnTo>
                    <a:pt x="7" y="248"/>
                  </a:lnTo>
                  <a:lnTo>
                    <a:pt x="12" y="228"/>
                  </a:lnTo>
                  <a:lnTo>
                    <a:pt x="18" y="206"/>
                  </a:lnTo>
                  <a:lnTo>
                    <a:pt x="27" y="186"/>
                  </a:lnTo>
                  <a:lnTo>
                    <a:pt x="37" y="166"/>
                  </a:lnTo>
                  <a:lnTo>
                    <a:pt x="48" y="148"/>
                  </a:lnTo>
                  <a:lnTo>
                    <a:pt x="60" y="130"/>
                  </a:lnTo>
                  <a:lnTo>
                    <a:pt x="73" y="113"/>
                  </a:lnTo>
                  <a:lnTo>
                    <a:pt x="87" y="98"/>
                  </a:lnTo>
                  <a:lnTo>
                    <a:pt x="93" y="90"/>
                  </a:lnTo>
                  <a:lnTo>
                    <a:pt x="102" y="83"/>
                  </a:lnTo>
                  <a:lnTo>
                    <a:pt x="116" y="70"/>
                  </a:lnTo>
                  <a:lnTo>
                    <a:pt x="133" y="57"/>
                  </a:lnTo>
                  <a:lnTo>
                    <a:pt x="141" y="52"/>
                  </a:lnTo>
                  <a:lnTo>
                    <a:pt x="150" y="45"/>
                  </a:lnTo>
                  <a:lnTo>
                    <a:pt x="160" y="40"/>
                  </a:lnTo>
                  <a:lnTo>
                    <a:pt x="168" y="35"/>
                  </a:lnTo>
                  <a:lnTo>
                    <a:pt x="186" y="27"/>
                  </a:lnTo>
                  <a:lnTo>
                    <a:pt x="205" y="19"/>
                  </a:lnTo>
                  <a:lnTo>
                    <a:pt x="224" y="12"/>
                  </a:lnTo>
                  <a:lnTo>
                    <a:pt x="244" y="7"/>
                  </a:lnTo>
                  <a:lnTo>
                    <a:pt x="264" y="4"/>
                  </a:lnTo>
                  <a:lnTo>
                    <a:pt x="284" y="0"/>
                  </a:lnTo>
                  <a:lnTo>
                    <a:pt x="296" y="17"/>
                  </a:lnTo>
                  <a:lnTo>
                    <a:pt x="306" y="35"/>
                  </a:lnTo>
                  <a:lnTo>
                    <a:pt x="316" y="54"/>
                  </a:lnTo>
                  <a:lnTo>
                    <a:pt x="324" y="72"/>
                  </a:lnTo>
                  <a:lnTo>
                    <a:pt x="331" y="92"/>
                  </a:lnTo>
                  <a:lnTo>
                    <a:pt x="336" y="112"/>
                  </a:lnTo>
                  <a:lnTo>
                    <a:pt x="341" y="132"/>
                  </a:lnTo>
                  <a:lnTo>
                    <a:pt x="342" y="151"/>
                  </a:lnTo>
                  <a:lnTo>
                    <a:pt x="344" y="171"/>
                  </a:lnTo>
                  <a:lnTo>
                    <a:pt x="344" y="193"/>
                  </a:lnTo>
                  <a:lnTo>
                    <a:pt x="344" y="213"/>
                  </a:lnTo>
                  <a:lnTo>
                    <a:pt x="341" y="235"/>
                  </a:lnTo>
                  <a:lnTo>
                    <a:pt x="337" y="254"/>
                  </a:lnTo>
                  <a:lnTo>
                    <a:pt x="332" y="276"/>
                  </a:lnTo>
                  <a:lnTo>
                    <a:pt x="326" y="296"/>
                  </a:lnTo>
                  <a:lnTo>
                    <a:pt x="317" y="316"/>
                  </a:lnTo>
                  <a:lnTo>
                    <a:pt x="307" y="336"/>
                  </a:lnTo>
                  <a:lnTo>
                    <a:pt x="296" y="354"/>
                  </a:lnTo>
                  <a:lnTo>
                    <a:pt x="284" y="372"/>
                  </a:lnTo>
                  <a:lnTo>
                    <a:pt x="273" y="389"/>
                  </a:lnTo>
                  <a:lnTo>
                    <a:pt x="258" y="404"/>
                  </a:lnTo>
                  <a:lnTo>
                    <a:pt x="251" y="412"/>
                  </a:lnTo>
                  <a:lnTo>
                    <a:pt x="243" y="419"/>
                  </a:lnTo>
                  <a:lnTo>
                    <a:pt x="228" y="432"/>
                  </a:lnTo>
                  <a:lnTo>
                    <a:pt x="211" y="445"/>
                  </a:lnTo>
                  <a:lnTo>
                    <a:pt x="203" y="450"/>
                  </a:lnTo>
                  <a:lnTo>
                    <a:pt x="195" y="457"/>
                  </a:lnTo>
                  <a:lnTo>
                    <a:pt x="185" y="462"/>
                  </a:lnTo>
                  <a:lnTo>
                    <a:pt x="176" y="467"/>
                  </a:lnTo>
                  <a:lnTo>
                    <a:pt x="158" y="475"/>
                  </a:lnTo>
                  <a:lnTo>
                    <a:pt x="140" y="484"/>
                  </a:lnTo>
                  <a:lnTo>
                    <a:pt x="120" y="490"/>
                  </a:lnTo>
                  <a:lnTo>
                    <a:pt x="100" y="495"/>
                  </a:lnTo>
                  <a:lnTo>
                    <a:pt x="80" y="499"/>
                  </a:lnTo>
                  <a:lnTo>
                    <a:pt x="60" y="502"/>
                  </a:lnTo>
                  <a:close/>
                </a:path>
              </a:pathLst>
            </a:custGeom>
            <a:solidFill>
              <a:srgbClr val="CCCE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34" charset="0"/>
              </a:endParaRPr>
            </a:p>
          </p:txBody>
        </p:sp>
      </p:grpSp>
      <p:sp>
        <p:nvSpPr>
          <p:cNvPr id="19" name="Freeform 7"/>
          <p:cNvSpPr>
            <a:spLocks/>
          </p:cNvSpPr>
          <p:nvPr/>
        </p:nvSpPr>
        <p:spPr bwMode="auto">
          <a:xfrm rot="20616091">
            <a:off x="702564" y="442914"/>
            <a:ext cx="4832604" cy="4291012"/>
          </a:xfrm>
          <a:custGeom>
            <a:avLst/>
            <a:gdLst/>
            <a:ahLst/>
            <a:cxnLst>
              <a:cxn ang="0">
                <a:pos x="1545" y="8"/>
              </a:cxn>
              <a:cxn ang="0">
                <a:pos x="1783" y="47"/>
              </a:cxn>
              <a:cxn ang="0">
                <a:pos x="2023" y="113"/>
              </a:cxn>
              <a:cxn ang="0">
                <a:pos x="2264" y="204"/>
              </a:cxn>
              <a:cxn ang="0">
                <a:pos x="2499" y="319"/>
              </a:cxn>
              <a:cxn ang="0">
                <a:pos x="2724" y="454"/>
              </a:cxn>
              <a:cxn ang="0">
                <a:pos x="2934" y="607"/>
              </a:cxn>
              <a:cxn ang="0">
                <a:pos x="3126" y="776"/>
              </a:cxn>
              <a:cxn ang="0">
                <a:pos x="3293" y="959"/>
              </a:cxn>
              <a:cxn ang="0">
                <a:pos x="3431" y="1153"/>
              </a:cxn>
              <a:cxn ang="0">
                <a:pos x="3536" y="1355"/>
              </a:cxn>
              <a:cxn ang="0">
                <a:pos x="3603" y="1565"/>
              </a:cxn>
              <a:cxn ang="0">
                <a:pos x="3627" y="1777"/>
              </a:cxn>
              <a:cxn ang="0">
                <a:pos x="3612" y="1984"/>
              </a:cxn>
              <a:cxn ang="0">
                <a:pos x="3565" y="2173"/>
              </a:cxn>
              <a:cxn ang="0">
                <a:pos x="3490" y="2343"/>
              </a:cxn>
              <a:cxn ang="0">
                <a:pos x="3388" y="2499"/>
              </a:cxn>
              <a:cxn ang="0">
                <a:pos x="3261" y="2636"/>
              </a:cxn>
              <a:cxn ang="0">
                <a:pos x="3115" y="2757"/>
              </a:cxn>
              <a:cxn ang="0">
                <a:pos x="2948" y="2862"/>
              </a:cxn>
              <a:cxn ang="0">
                <a:pos x="2767" y="2949"/>
              </a:cxn>
              <a:cxn ang="0">
                <a:pos x="2571" y="3020"/>
              </a:cxn>
              <a:cxn ang="0">
                <a:pos x="2364" y="3075"/>
              </a:cxn>
              <a:cxn ang="0">
                <a:pos x="2149" y="3114"/>
              </a:cxn>
              <a:cxn ang="0">
                <a:pos x="1928" y="3136"/>
              </a:cxn>
              <a:cxn ang="0">
                <a:pos x="1704" y="3142"/>
              </a:cxn>
              <a:cxn ang="0">
                <a:pos x="1484" y="3124"/>
              </a:cxn>
              <a:cxn ang="0">
                <a:pos x="1272" y="3082"/>
              </a:cxn>
              <a:cxn ang="0">
                <a:pos x="1072" y="3016"/>
              </a:cxn>
              <a:cxn ang="0">
                <a:pos x="883" y="2927"/>
              </a:cxn>
              <a:cxn ang="0">
                <a:pos x="706" y="2819"/>
              </a:cxn>
              <a:cxn ang="0">
                <a:pos x="547" y="2692"/>
              </a:cxn>
              <a:cxn ang="0">
                <a:pos x="404" y="2547"/>
              </a:cxn>
              <a:cxn ang="0">
                <a:pos x="280" y="2386"/>
              </a:cxn>
              <a:cxn ang="0">
                <a:pos x="176" y="2212"/>
              </a:cxn>
              <a:cxn ang="0">
                <a:pos x="95" y="2027"/>
              </a:cxn>
              <a:cxn ang="0">
                <a:pos x="37" y="1829"/>
              </a:cxn>
              <a:cxn ang="0">
                <a:pos x="7" y="1623"/>
              </a:cxn>
              <a:cxn ang="0">
                <a:pos x="1" y="1411"/>
              </a:cxn>
              <a:cxn ang="0">
                <a:pos x="13" y="1207"/>
              </a:cxn>
              <a:cxn ang="0">
                <a:pos x="42" y="1018"/>
              </a:cxn>
              <a:cxn ang="0">
                <a:pos x="85" y="842"/>
              </a:cxn>
              <a:cxn ang="0">
                <a:pos x="147" y="682"/>
              </a:cxn>
              <a:cxn ang="0">
                <a:pos x="224" y="536"/>
              </a:cxn>
              <a:cxn ang="0">
                <a:pos x="319" y="407"/>
              </a:cxn>
              <a:cxn ang="0">
                <a:pos x="432" y="294"/>
              </a:cxn>
              <a:cxn ang="0">
                <a:pos x="562" y="198"/>
              </a:cxn>
              <a:cxn ang="0">
                <a:pos x="712" y="120"/>
              </a:cxn>
              <a:cxn ang="0">
                <a:pos x="879" y="62"/>
              </a:cxn>
              <a:cxn ang="0">
                <a:pos x="1066" y="22"/>
              </a:cxn>
              <a:cxn ang="0">
                <a:pos x="1274" y="2"/>
              </a:cxn>
            </a:cxnLst>
            <a:rect l="0" t="0" r="r" b="b"/>
            <a:pathLst>
              <a:path w="3627" h="3142">
                <a:moveTo>
                  <a:pt x="1363" y="0"/>
                </a:moveTo>
                <a:lnTo>
                  <a:pt x="1407" y="0"/>
                </a:lnTo>
                <a:lnTo>
                  <a:pt x="1453" y="2"/>
                </a:lnTo>
                <a:lnTo>
                  <a:pt x="1499" y="5"/>
                </a:lnTo>
                <a:lnTo>
                  <a:pt x="1545" y="8"/>
                </a:lnTo>
                <a:lnTo>
                  <a:pt x="1592" y="15"/>
                </a:lnTo>
                <a:lnTo>
                  <a:pt x="1639" y="21"/>
                </a:lnTo>
                <a:lnTo>
                  <a:pt x="1687" y="28"/>
                </a:lnTo>
                <a:lnTo>
                  <a:pt x="1734" y="38"/>
                </a:lnTo>
                <a:lnTo>
                  <a:pt x="1783" y="47"/>
                </a:lnTo>
                <a:lnTo>
                  <a:pt x="1831" y="58"/>
                </a:lnTo>
                <a:lnTo>
                  <a:pt x="1879" y="70"/>
                </a:lnTo>
                <a:lnTo>
                  <a:pt x="1927" y="83"/>
                </a:lnTo>
                <a:lnTo>
                  <a:pt x="1975" y="98"/>
                </a:lnTo>
                <a:lnTo>
                  <a:pt x="2023" y="113"/>
                </a:lnTo>
                <a:lnTo>
                  <a:pt x="2072" y="129"/>
                </a:lnTo>
                <a:lnTo>
                  <a:pt x="2120" y="147"/>
                </a:lnTo>
                <a:lnTo>
                  <a:pt x="2169" y="165"/>
                </a:lnTo>
                <a:lnTo>
                  <a:pt x="2217" y="185"/>
                </a:lnTo>
                <a:lnTo>
                  <a:pt x="2264" y="204"/>
                </a:lnTo>
                <a:lnTo>
                  <a:pt x="2312" y="225"/>
                </a:lnTo>
                <a:lnTo>
                  <a:pt x="2359" y="247"/>
                </a:lnTo>
                <a:lnTo>
                  <a:pt x="2406" y="270"/>
                </a:lnTo>
                <a:lnTo>
                  <a:pt x="2453" y="294"/>
                </a:lnTo>
                <a:lnTo>
                  <a:pt x="2499" y="319"/>
                </a:lnTo>
                <a:lnTo>
                  <a:pt x="2545" y="344"/>
                </a:lnTo>
                <a:lnTo>
                  <a:pt x="2591" y="370"/>
                </a:lnTo>
                <a:lnTo>
                  <a:pt x="2636" y="397"/>
                </a:lnTo>
                <a:lnTo>
                  <a:pt x="2680" y="425"/>
                </a:lnTo>
                <a:lnTo>
                  <a:pt x="2724" y="454"/>
                </a:lnTo>
                <a:lnTo>
                  <a:pt x="2768" y="483"/>
                </a:lnTo>
                <a:lnTo>
                  <a:pt x="2811" y="513"/>
                </a:lnTo>
                <a:lnTo>
                  <a:pt x="2852" y="543"/>
                </a:lnTo>
                <a:lnTo>
                  <a:pt x="2894" y="574"/>
                </a:lnTo>
                <a:lnTo>
                  <a:pt x="2934" y="607"/>
                </a:lnTo>
                <a:lnTo>
                  <a:pt x="2975" y="639"/>
                </a:lnTo>
                <a:lnTo>
                  <a:pt x="3014" y="672"/>
                </a:lnTo>
                <a:lnTo>
                  <a:pt x="3052" y="707"/>
                </a:lnTo>
                <a:lnTo>
                  <a:pt x="3089" y="741"/>
                </a:lnTo>
                <a:lnTo>
                  <a:pt x="3126" y="776"/>
                </a:lnTo>
                <a:lnTo>
                  <a:pt x="3162" y="811"/>
                </a:lnTo>
                <a:lnTo>
                  <a:pt x="3195" y="848"/>
                </a:lnTo>
                <a:lnTo>
                  <a:pt x="3229" y="884"/>
                </a:lnTo>
                <a:lnTo>
                  <a:pt x="3261" y="922"/>
                </a:lnTo>
                <a:lnTo>
                  <a:pt x="3293" y="959"/>
                </a:lnTo>
                <a:lnTo>
                  <a:pt x="3322" y="997"/>
                </a:lnTo>
                <a:lnTo>
                  <a:pt x="3352" y="1035"/>
                </a:lnTo>
                <a:lnTo>
                  <a:pt x="3379" y="1074"/>
                </a:lnTo>
                <a:lnTo>
                  <a:pt x="3405" y="1113"/>
                </a:lnTo>
                <a:lnTo>
                  <a:pt x="3431" y="1153"/>
                </a:lnTo>
                <a:lnTo>
                  <a:pt x="3455" y="1193"/>
                </a:lnTo>
                <a:lnTo>
                  <a:pt x="3478" y="1232"/>
                </a:lnTo>
                <a:lnTo>
                  <a:pt x="3498" y="1273"/>
                </a:lnTo>
                <a:lnTo>
                  <a:pt x="3518" y="1315"/>
                </a:lnTo>
                <a:lnTo>
                  <a:pt x="3536" y="1355"/>
                </a:lnTo>
                <a:lnTo>
                  <a:pt x="3553" y="1397"/>
                </a:lnTo>
                <a:lnTo>
                  <a:pt x="3567" y="1439"/>
                </a:lnTo>
                <a:lnTo>
                  <a:pt x="3582" y="1480"/>
                </a:lnTo>
                <a:lnTo>
                  <a:pt x="3592" y="1522"/>
                </a:lnTo>
                <a:lnTo>
                  <a:pt x="3603" y="1565"/>
                </a:lnTo>
                <a:lnTo>
                  <a:pt x="3611" y="1606"/>
                </a:lnTo>
                <a:lnTo>
                  <a:pt x="3618" y="1649"/>
                </a:lnTo>
                <a:lnTo>
                  <a:pt x="3623" y="1692"/>
                </a:lnTo>
                <a:lnTo>
                  <a:pt x="3626" y="1735"/>
                </a:lnTo>
                <a:lnTo>
                  <a:pt x="3627" y="1777"/>
                </a:lnTo>
                <a:lnTo>
                  <a:pt x="3626" y="1820"/>
                </a:lnTo>
                <a:lnTo>
                  <a:pt x="3625" y="1862"/>
                </a:lnTo>
                <a:lnTo>
                  <a:pt x="3622" y="1904"/>
                </a:lnTo>
                <a:lnTo>
                  <a:pt x="3618" y="1943"/>
                </a:lnTo>
                <a:lnTo>
                  <a:pt x="3612" y="1984"/>
                </a:lnTo>
                <a:lnTo>
                  <a:pt x="3606" y="2022"/>
                </a:lnTo>
                <a:lnTo>
                  <a:pt x="3597" y="2061"/>
                </a:lnTo>
                <a:lnTo>
                  <a:pt x="3588" y="2099"/>
                </a:lnTo>
                <a:lnTo>
                  <a:pt x="3577" y="2136"/>
                </a:lnTo>
                <a:lnTo>
                  <a:pt x="3565" y="2173"/>
                </a:lnTo>
                <a:lnTo>
                  <a:pt x="3552" y="2208"/>
                </a:lnTo>
                <a:lnTo>
                  <a:pt x="3538" y="2242"/>
                </a:lnTo>
                <a:lnTo>
                  <a:pt x="3524" y="2277"/>
                </a:lnTo>
                <a:lnTo>
                  <a:pt x="3507" y="2311"/>
                </a:lnTo>
                <a:lnTo>
                  <a:pt x="3490" y="2343"/>
                </a:lnTo>
                <a:lnTo>
                  <a:pt x="3471" y="2376"/>
                </a:lnTo>
                <a:lnTo>
                  <a:pt x="3451" y="2408"/>
                </a:lnTo>
                <a:lnTo>
                  <a:pt x="3432" y="2438"/>
                </a:lnTo>
                <a:lnTo>
                  <a:pt x="3410" y="2469"/>
                </a:lnTo>
                <a:lnTo>
                  <a:pt x="3388" y="2499"/>
                </a:lnTo>
                <a:lnTo>
                  <a:pt x="3364" y="2527"/>
                </a:lnTo>
                <a:lnTo>
                  <a:pt x="3340" y="2555"/>
                </a:lnTo>
                <a:lnTo>
                  <a:pt x="3315" y="2583"/>
                </a:lnTo>
                <a:lnTo>
                  <a:pt x="3288" y="2610"/>
                </a:lnTo>
                <a:lnTo>
                  <a:pt x="3261" y="2636"/>
                </a:lnTo>
                <a:lnTo>
                  <a:pt x="3234" y="2661"/>
                </a:lnTo>
                <a:lnTo>
                  <a:pt x="3205" y="2686"/>
                </a:lnTo>
                <a:lnTo>
                  <a:pt x="3176" y="2710"/>
                </a:lnTo>
                <a:lnTo>
                  <a:pt x="3145" y="2734"/>
                </a:lnTo>
                <a:lnTo>
                  <a:pt x="3115" y="2757"/>
                </a:lnTo>
                <a:lnTo>
                  <a:pt x="3083" y="2779"/>
                </a:lnTo>
                <a:lnTo>
                  <a:pt x="3050" y="2801"/>
                </a:lnTo>
                <a:lnTo>
                  <a:pt x="3017" y="2822"/>
                </a:lnTo>
                <a:lnTo>
                  <a:pt x="2983" y="2842"/>
                </a:lnTo>
                <a:lnTo>
                  <a:pt x="2948" y="2862"/>
                </a:lnTo>
                <a:lnTo>
                  <a:pt x="2913" y="2880"/>
                </a:lnTo>
                <a:lnTo>
                  <a:pt x="2877" y="2898"/>
                </a:lnTo>
                <a:lnTo>
                  <a:pt x="2841" y="2916"/>
                </a:lnTo>
                <a:lnTo>
                  <a:pt x="2804" y="2932"/>
                </a:lnTo>
                <a:lnTo>
                  <a:pt x="2767" y="2949"/>
                </a:lnTo>
                <a:lnTo>
                  <a:pt x="2729" y="2965"/>
                </a:lnTo>
                <a:lnTo>
                  <a:pt x="2689" y="2979"/>
                </a:lnTo>
                <a:lnTo>
                  <a:pt x="2651" y="2994"/>
                </a:lnTo>
                <a:lnTo>
                  <a:pt x="2610" y="3008"/>
                </a:lnTo>
                <a:lnTo>
                  <a:pt x="2571" y="3020"/>
                </a:lnTo>
                <a:lnTo>
                  <a:pt x="2531" y="3033"/>
                </a:lnTo>
                <a:lnTo>
                  <a:pt x="2489" y="3044"/>
                </a:lnTo>
                <a:lnTo>
                  <a:pt x="2447" y="3055"/>
                </a:lnTo>
                <a:lnTo>
                  <a:pt x="2406" y="3066"/>
                </a:lnTo>
                <a:lnTo>
                  <a:pt x="2364" y="3075"/>
                </a:lnTo>
                <a:lnTo>
                  <a:pt x="2322" y="3085"/>
                </a:lnTo>
                <a:lnTo>
                  <a:pt x="2279" y="3093"/>
                </a:lnTo>
                <a:lnTo>
                  <a:pt x="2235" y="3100"/>
                </a:lnTo>
                <a:lnTo>
                  <a:pt x="2193" y="3108"/>
                </a:lnTo>
                <a:lnTo>
                  <a:pt x="2149" y="3114"/>
                </a:lnTo>
                <a:lnTo>
                  <a:pt x="2105" y="3119"/>
                </a:lnTo>
                <a:lnTo>
                  <a:pt x="2061" y="3124"/>
                </a:lnTo>
                <a:lnTo>
                  <a:pt x="2017" y="3128"/>
                </a:lnTo>
                <a:lnTo>
                  <a:pt x="1973" y="3133"/>
                </a:lnTo>
                <a:lnTo>
                  <a:pt x="1928" y="3136"/>
                </a:lnTo>
                <a:lnTo>
                  <a:pt x="1883" y="3139"/>
                </a:lnTo>
                <a:lnTo>
                  <a:pt x="1838" y="3140"/>
                </a:lnTo>
                <a:lnTo>
                  <a:pt x="1794" y="3142"/>
                </a:lnTo>
                <a:lnTo>
                  <a:pt x="1749" y="3142"/>
                </a:lnTo>
                <a:lnTo>
                  <a:pt x="1704" y="3142"/>
                </a:lnTo>
                <a:lnTo>
                  <a:pt x="1659" y="3141"/>
                </a:lnTo>
                <a:lnTo>
                  <a:pt x="1615" y="3138"/>
                </a:lnTo>
                <a:lnTo>
                  <a:pt x="1570" y="3135"/>
                </a:lnTo>
                <a:lnTo>
                  <a:pt x="1527" y="3131"/>
                </a:lnTo>
                <a:lnTo>
                  <a:pt x="1484" y="3124"/>
                </a:lnTo>
                <a:lnTo>
                  <a:pt x="1440" y="3118"/>
                </a:lnTo>
                <a:lnTo>
                  <a:pt x="1398" y="3111"/>
                </a:lnTo>
                <a:lnTo>
                  <a:pt x="1356" y="3102"/>
                </a:lnTo>
                <a:lnTo>
                  <a:pt x="1313" y="3092"/>
                </a:lnTo>
                <a:lnTo>
                  <a:pt x="1272" y="3082"/>
                </a:lnTo>
                <a:lnTo>
                  <a:pt x="1231" y="3070"/>
                </a:lnTo>
                <a:lnTo>
                  <a:pt x="1191" y="3059"/>
                </a:lnTo>
                <a:lnTo>
                  <a:pt x="1150" y="3045"/>
                </a:lnTo>
                <a:lnTo>
                  <a:pt x="1111" y="3030"/>
                </a:lnTo>
                <a:lnTo>
                  <a:pt x="1072" y="3016"/>
                </a:lnTo>
                <a:lnTo>
                  <a:pt x="1032" y="3000"/>
                </a:lnTo>
                <a:lnTo>
                  <a:pt x="994" y="2983"/>
                </a:lnTo>
                <a:lnTo>
                  <a:pt x="956" y="2966"/>
                </a:lnTo>
                <a:lnTo>
                  <a:pt x="919" y="2947"/>
                </a:lnTo>
                <a:lnTo>
                  <a:pt x="883" y="2927"/>
                </a:lnTo>
                <a:lnTo>
                  <a:pt x="846" y="2907"/>
                </a:lnTo>
                <a:lnTo>
                  <a:pt x="810" y="2887"/>
                </a:lnTo>
                <a:lnTo>
                  <a:pt x="775" y="2865"/>
                </a:lnTo>
                <a:lnTo>
                  <a:pt x="740" y="2842"/>
                </a:lnTo>
                <a:lnTo>
                  <a:pt x="706" y="2819"/>
                </a:lnTo>
                <a:lnTo>
                  <a:pt x="674" y="2795"/>
                </a:lnTo>
                <a:lnTo>
                  <a:pt x="641" y="2770"/>
                </a:lnTo>
                <a:lnTo>
                  <a:pt x="609" y="2745"/>
                </a:lnTo>
                <a:lnTo>
                  <a:pt x="577" y="2719"/>
                </a:lnTo>
                <a:lnTo>
                  <a:pt x="547" y="2692"/>
                </a:lnTo>
                <a:lnTo>
                  <a:pt x="516" y="2664"/>
                </a:lnTo>
                <a:lnTo>
                  <a:pt x="488" y="2635"/>
                </a:lnTo>
                <a:lnTo>
                  <a:pt x="458" y="2606"/>
                </a:lnTo>
                <a:lnTo>
                  <a:pt x="431" y="2577"/>
                </a:lnTo>
                <a:lnTo>
                  <a:pt x="404" y="2547"/>
                </a:lnTo>
                <a:lnTo>
                  <a:pt x="377" y="2515"/>
                </a:lnTo>
                <a:lnTo>
                  <a:pt x="352" y="2484"/>
                </a:lnTo>
                <a:lnTo>
                  <a:pt x="327" y="2453"/>
                </a:lnTo>
                <a:lnTo>
                  <a:pt x="303" y="2420"/>
                </a:lnTo>
                <a:lnTo>
                  <a:pt x="280" y="2386"/>
                </a:lnTo>
                <a:lnTo>
                  <a:pt x="257" y="2353"/>
                </a:lnTo>
                <a:lnTo>
                  <a:pt x="236" y="2318"/>
                </a:lnTo>
                <a:lnTo>
                  <a:pt x="215" y="2284"/>
                </a:lnTo>
                <a:lnTo>
                  <a:pt x="195" y="2249"/>
                </a:lnTo>
                <a:lnTo>
                  <a:pt x="176" y="2212"/>
                </a:lnTo>
                <a:lnTo>
                  <a:pt x="159" y="2177"/>
                </a:lnTo>
                <a:lnTo>
                  <a:pt x="141" y="2139"/>
                </a:lnTo>
                <a:lnTo>
                  <a:pt x="125" y="2102"/>
                </a:lnTo>
                <a:lnTo>
                  <a:pt x="109" y="2064"/>
                </a:lnTo>
                <a:lnTo>
                  <a:pt x="95" y="2027"/>
                </a:lnTo>
                <a:lnTo>
                  <a:pt x="81" y="1988"/>
                </a:lnTo>
                <a:lnTo>
                  <a:pt x="69" y="1948"/>
                </a:lnTo>
                <a:lnTo>
                  <a:pt x="58" y="1909"/>
                </a:lnTo>
                <a:lnTo>
                  <a:pt x="47" y="1869"/>
                </a:lnTo>
                <a:lnTo>
                  <a:pt x="37" y="1829"/>
                </a:lnTo>
                <a:lnTo>
                  <a:pt x="30" y="1789"/>
                </a:lnTo>
                <a:lnTo>
                  <a:pt x="22" y="1747"/>
                </a:lnTo>
                <a:lnTo>
                  <a:pt x="15" y="1707"/>
                </a:lnTo>
                <a:lnTo>
                  <a:pt x="10" y="1665"/>
                </a:lnTo>
                <a:lnTo>
                  <a:pt x="7" y="1623"/>
                </a:lnTo>
                <a:lnTo>
                  <a:pt x="3" y="1580"/>
                </a:lnTo>
                <a:lnTo>
                  <a:pt x="1" y="1538"/>
                </a:lnTo>
                <a:lnTo>
                  <a:pt x="0" y="1495"/>
                </a:lnTo>
                <a:lnTo>
                  <a:pt x="0" y="1452"/>
                </a:lnTo>
                <a:lnTo>
                  <a:pt x="1" y="1411"/>
                </a:lnTo>
                <a:lnTo>
                  <a:pt x="2" y="1369"/>
                </a:lnTo>
                <a:lnTo>
                  <a:pt x="4" y="1328"/>
                </a:lnTo>
                <a:lnTo>
                  <a:pt x="7" y="1287"/>
                </a:lnTo>
                <a:lnTo>
                  <a:pt x="10" y="1247"/>
                </a:lnTo>
                <a:lnTo>
                  <a:pt x="13" y="1207"/>
                </a:lnTo>
                <a:lnTo>
                  <a:pt x="17" y="1169"/>
                </a:lnTo>
                <a:lnTo>
                  <a:pt x="23" y="1130"/>
                </a:lnTo>
                <a:lnTo>
                  <a:pt x="28" y="1093"/>
                </a:lnTo>
                <a:lnTo>
                  <a:pt x="35" y="1055"/>
                </a:lnTo>
                <a:lnTo>
                  <a:pt x="42" y="1018"/>
                </a:lnTo>
                <a:lnTo>
                  <a:pt x="49" y="982"/>
                </a:lnTo>
                <a:lnTo>
                  <a:pt x="57" y="946"/>
                </a:lnTo>
                <a:lnTo>
                  <a:pt x="66" y="911"/>
                </a:lnTo>
                <a:lnTo>
                  <a:pt x="75" y="877"/>
                </a:lnTo>
                <a:lnTo>
                  <a:pt x="85" y="842"/>
                </a:lnTo>
                <a:lnTo>
                  <a:pt x="96" y="809"/>
                </a:lnTo>
                <a:lnTo>
                  <a:pt x="108" y="777"/>
                </a:lnTo>
                <a:lnTo>
                  <a:pt x="120" y="744"/>
                </a:lnTo>
                <a:lnTo>
                  <a:pt x="133" y="712"/>
                </a:lnTo>
                <a:lnTo>
                  <a:pt x="147" y="682"/>
                </a:lnTo>
                <a:lnTo>
                  <a:pt x="161" y="652"/>
                </a:lnTo>
                <a:lnTo>
                  <a:pt x="176" y="621"/>
                </a:lnTo>
                <a:lnTo>
                  <a:pt x="191" y="592"/>
                </a:lnTo>
                <a:lnTo>
                  <a:pt x="208" y="564"/>
                </a:lnTo>
                <a:lnTo>
                  <a:pt x="224" y="536"/>
                </a:lnTo>
                <a:lnTo>
                  <a:pt x="242" y="509"/>
                </a:lnTo>
                <a:lnTo>
                  <a:pt x="260" y="483"/>
                </a:lnTo>
                <a:lnTo>
                  <a:pt x="279" y="457"/>
                </a:lnTo>
                <a:lnTo>
                  <a:pt x="299" y="431"/>
                </a:lnTo>
                <a:lnTo>
                  <a:pt x="319" y="407"/>
                </a:lnTo>
                <a:lnTo>
                  <a:pt x="340" y="383"/>
                </a:lnTo>
                <a:lnTo>
                  <a:pt x="362" y="360"/>
                </a:lnTo>
                <a:lnTo>
                  <a:pt x="385" y="337"/>
                </a:lnTo>
                <a:lnTo>
                  <a:pt x="408" y="315"/>
                </a:lnTo>
                <a:lnTo>
                  <a:pt x="432" y="294"/>
                </a:lnTo>
                <a:lnTo>
                  <a:pt x="456" y="273"/>
                </a:lnTo>
                <a:lnTo>
                  <a:pt x="482" y="253"/>
                </a:lnTo>
                <a:lnTo>
                  <a:pt x="507" y="235"/>
                </a:lnTo>
                <a:lnTo>
                  <a:pt x="535" y="216"/>
                </a:lnTo>
                <a:lnTo>
                  <a:pt x="562" y="198"/>
                </a:lnTo>
                <a:lnTo>
                  <a:pt x="591" y="181"/>
                </a:lnTo>
                <a:lnTo>
                  <a:pt x="620" y="165"/>
                </a:lnTo>
                <a:lnTo>
                  <a:pt x="650" y="149"/>
                </a:lnTo>
                <a:lnTo>
                  <a:pt x="680" y="135"/>
                </a:lnTo>
                <a:lnTo>
                  <a:pt x="712" y="120"/>
                </a:lnTo>
                <a:lnTo>
                  <a:pt x="744" y="107"/>
                </a:lnTo>
                <a:lnTo>
                  <a:pt x="776" y="95"/>
                </a:lnTo>
                <a:lnTo>
                  <a:pt x="810" y="82"/>
                </a:lnTo>
                <a:lnTo>
                  <a:pt x="844" y="72"/>
                </a:lnTo>
                <a:lnTo>
                  <a:pt x="879" y="62"/>
                </a:lnTo>
                <a:lnTo>
                  <a:pt x="915" y="52"/>
                </a:lnTo>
                <a:lnTo>
                  <a:pt x="953" y="43"/>
                </a:lnTo>
                <a:lnTo>
                  <a:pt x="990" y="36"/>
                </a:lnTo>
                <a:lnTo>
                  <a:pt x="1028" y="28"/>
                </a:lnTo>
                <a:lnTo>
                  <a:pt x="1066" y="22"/>
                </a:lnTo>
                <a:lnTo>
                  <a:pt x="1107" y="16"/>
                </a:lnTo>
                <a:lnTo>
                  <a:pt x="1147" y="12"/>
                </a:lnTo>
                <a:lnTo>
                  <a:pt x="1189" y="7"/>
                </a:lnTo>
                <a:lnTo>
                  <a:pt x="1230" y="4"/>
                </a:lnTo>
                <a:lnTo>
                  <a:pt x="1274" y="2"/>
                </a:lnTo>
                <a:lnTo>
                  <a:pt x="1318" y="0"/>
                </a:lnTo>
                <a:lnTo>
                  <a:pt x="1363" y="0"/>
                </a:lnTo>
                <a:close/>
              </a:path>
            </a:pathLst>
          </a:custGeom>
          <a:solidFill>
            <a:srgbClr val="6992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 b="0" kern="0">
              <a:solidFill>
                <a:srgbClr val="69923A"/>
              </a:solidFill>
              <a:latin typeface="Arial" pitchFamily="34" charset="0"/>
            </a:endParaRPr>
          </a:p>
        </p:txBody>
      </p:sp>
      <p:pic>
        <p:nvPicPr>
          <p:cNvPr id="20" name="Picture 1" descr="D:\__SAGE\LOGOTIPOS\DIVISIONES\DGE_color_rgb.png"/>
          <p:cNvPicPr>
            <a:picLocks noChangeAspect="1" noChangeArrowheads="1"/>
          </p:cNvPicPr>
          <p:nvPr/>
        </p:nvPicPr>
        <p:blipFill>
          <a:blip r:embed="rId2" cstate="print"/>
          <a:srcRect b="46152"/>
          <a:stretch>
            <a:fillRect/>
          </a:stretch>
        </p:blipFill>
        <p:spPr bwMode="auto">
          <a:xfrm>
            <a:off x="8084820" y="6215063"/>
            <a:ext cx="95554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74395" y="1052513"/>
            <a:ext cx="3977668" cy="301943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1588" indent="-15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 lang="es-ES_tradnl" sz="32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Lágrima"/>
          <p:cNvSpPr/>
          <p:nvPr/>
        </p:nvSpPr>
        <p:spPr bwMode="auto">
          <a:xfrm rot="16200000">
            <a:off x="-7143" y="6507957"/>
            <a:ext cx="357187" cy="342900"/>
          </a:xfrm>
          <a:prstGeom prst="teardrop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s-ES_tradnl" sz="2000" b="0">
              <a:latin typeface="Arial" pitchFamily="34" charset="0"/>
            </a:endParaRPr>
          </a:p>
        </p:txBody>
      </p:sp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525781" y="142876"/>
            <a:ext cx="809244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5781" y="1357313"/>
            <a:ext cx="809244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2" name="Text Box 112"/>
          <p:cNvSpPr txBox="1">
            <a:spLocks noChangeArrowheads="1"/>
          </p:cNvSpPr>
          <p:nvPr/>
        </p:nvSpPr>
        <p:spPr bwMode="auto">
          <a:xfrm>
            <a:off x="0" y="6572253"/>
            <a:ext cx="380390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90513" algn="l"/>
              </a:tabLst>
              <a:defRPr/>
            </a:pPr>
            <a:fld id="{91CE6DD3-D54F-4085-8B1C-14D5A1C28C62}" type="slidenum">
              <a:rPr lang="fr-FR" sz="700" kern="0">
                <a:solidFill>
                  <a:schemeClr val="bg1"/>
                </a:solidFill>
                <a:latin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290513" algn="l"/>
                </a:tabLst>
                <a:defRPr/>
              </a:pPr>
              <a:t>‹Nº›</a:t>
            </a:fld>
            <a:r>
              <a:rPr lang="fr-FR" sz="700" b="0" kern="0">
                <a:solidFill>
                  <a:schemeClr val="bg1"/>
                </a:solidFill>
                <a:latin typeface="Arial" pitchFamily="34" charset="0"/>
              </a:rPr>
              <a:t> 	</a:t>
            </a:r>
            <a:r>
              <a:rPr lang="fr-FR" sz="700" b="0" kern="0">
                <a:solidFill>
                  <a:srgbClr val="008469"/>
                </a:solidFill>
                <a:latin typeface="Arial" pitchFamily="34" charset="0"/>
              </a:rPr>
              <a:t>© 2008 Sage  </a:t>
            </a:r>
            <a:endParaRPr lang="fr-FR" sz="700" b="0" kern="0" dirty="0">
              <a:solidFill>
                <a:srgbClr val="008469"/>
              </a:solidFill>
              <a:latin typeface="Arial" pitchFamily="34" charset="0"/>
            </a:endParaRPr>
          </a:p>
        </p:txBody>
      </p:sp>
      <p:pic>
        <p:nvPicPr>
          <p:cNvPr id="1030" name="Picture 1" descr="D:\__SAGE\LOGOTIPOS\DIVISIONES\DGE_color_rgb.png"/>
          <p:cNvPicPr>
            <a:picLocks noChangeAspect="1" noChangeArrowheads="1"/>
          </p:cNvPicPr>
          <p:nvPr/>
        </p:nvPicPr>
        <p:blipFill>
          <a:blip r:embed="rId21" cstate="print"/>
          <a:srcRect b="46152"/>
          <a:stretch>
            <a:fillRect/>
          </a:stretch>
        </p:blipFill>
        <p:spPr bwMode="auto">
          <a:xfrm>
            <a:off x="8084820" y="6215063"/>
            <a:ext cx="95554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80" r:id="rId1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1200"/>
        </a:spcAft>
        <a:buClr>
          <a:srgbClr val="DE0000"/>
        </a:buClr>
        <a:buSzPct val="140000"/>
        <a:buFont typeface="Wingdings" pitchFamily="2" charset="2"/>
        <a:defRPr lang="en-US" sz="2000" dirty="0">
          <a:solidFill>
            <a:srgbClr val="606060"/>
          </a:solidFill>
          <a:latin typeface="+mj-lt"/>
          <a:ea typeface="+mn-ea"/>
          <a:cs typeface="+mn-cs"/>
        </a:defRPr>
      </a:lvl1pPr>
      <a:lvl2pPr marL="355600" indent="-268288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SzPct val="140000"/>
        <a:buFont typeface="Wingdings" pitchFamily="2" charset="2"/>
        <a:buChar char="§"/>
        <a:defRPr lang="en-US" dirty="0">
          <a:solidFill>
            <a:srgbClr val="606060"/>
          </a:solidFill>
          <a:latin typeface="+mj-lt"/>
          <a:ea typeface="+mn-ea"/>
          <a:cs typeface="+mn-cs"/>
        </a:defRPr>
      </a:lvl2pPr>
      <a:lvl3pPr marL="536575" indent="-182563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SzPct val="140000"/>
        <a:buFont typeface="Wingdings" pitchFamily="2" charset="2"/>
        <a:buChar char="§"/>
        <a:defRPr lang="en-US" sz="1400" dirty="0">
          <a:solidFill>
            <a:srgbClr val="606060"/>
          </a:solidFill>
          <a:latin typeface="+mj-lt"/>
          <a:ea typeface="+mn-ea"/>
          <a:cs typeface="+mn-cs"/>
        </a:defRPr>
      </a:lvl3pPr>
      <a:lvl4pPr marL="719138" indent="-180975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SzPct val="140000"/>
        <a:buFont typeface="Wingdings" pitchFamily="2" charset="2"/>
        <a:buChar char="§"/>
        <a:defRPr lang="en-US" sz="1400" dirty="0">
          <a:solidFill>
            <a:srgbClr val="606060"/>
          </a:solidFill>
          <a:latin typeface="+mj-lt"/>
          <a:ea typeface="+mn-ea"/>
          <a:cs typeface="+mn-cs"/>
        </a:defRPr>
      </a:lvl4pPr>
      <a:lvl5pPr marL="900113" indent="-174625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SzPct val="140000"/>
        <a:buFont typeface="Wingdings" pitchFamily="2" charset="2"/>
        <a:buChar char="§"/>
        <a:defRPr lang="en-US" sz="1400" dirty="0">
          <a:solidFill>
            <a:srgbClr val="606060"/>
          </a:solidFill>
          <a:latin typeface="+mj-lt"/>
          <a:ea typeface="+mn-ea"/>
          <a:cs typeface="+mn-cs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Õ"/>
        <a:defRPr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Õ"/>
        <a:defRPr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Õ"/>
        <a:defRPr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Õ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ONDO NARAN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INTERIOR LOGOS DE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214546" y="285728"/>
            <a:ext cx="6500858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00" b="1" kern="0" dirty="0" smtClean="0">
                <a:solidFill>
                  <a:schemeClr val="tx2">
                    <a:lumMod val="50000"/>
                  </a:schemeClr>
                </a:solidFill>
              </a:rPr>
              <a:t>CONTAORG</a:t>
            </a:r>
            <a:r>
              <a:rPr lang="es-ES" sz="1300" b="1" kern="0" dirty="0" smtClean="0">
                <a:solidFill>
                  <a:schemeClr val="tx1">
                    <a:lumMod val="75000"/>
                  </a:schemeClr>
                </a:solidFill>
              </a:rPr>
              <a:t>·</a:t>
            </a:r>
            <a:r>
              <a:rPr lang="es-ES" sz="1300" b="1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1300" b="1" kern="0" dirty="0" smtClean="0">
                <a:solidFill>
                  <a:srgbClr val="E66A04"/>
                </a:solidFill>
              </a:rPr>
              <a:t>CONTAPLUS</a:t>
            </a:r>
          </a:p>
          <a:p>
            <a:pPr lvl="0" algn="ctr" fontAlgn="base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es-ES" sz="2100" b="1" dirty="0" smtClean="0">
                <a:solidFill>
                  <a:schemeClr val="bg1">
                    <a:lumMod val="65000"/>
                  </a:schemeClr>
                </a:solidFill>
              </a:rPr>
              <a:t>MODIFICACIONES EN LAS CUENTAS ANUALES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28728" y="25794"/>
            <a:ext cx="7031704" cy="65094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400" dirty="0" smtClean="0"/>
              <a:t>  </a:t>
            </a:r>
          </a:p>
          <a:p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400" dirty="0" smtClean="0"/>
              <a:t> El Estado de Flujos de Efectivo será obligatorio para aquellas entidades que utilicen el modelo normal de cuentas anuales</a:t>
            </a:r>
          </a:p>
          <a:p>
            <a:pPr algn="just"/>
            <a:endParaRPr lang="es-ES" sz="2400" dirty="0" smtClean="0"/>
          </a:p>
          <a:p>
            <a:pPr algn="just">
              <a:buFont typeface="Wingdings" pitchFamily="2" charset="2"/>
              <a:buChar char="ü"/>
            </a:pPr>
            <a:r>
              <a:rPr lang="es-ES" sz="2400" dirty="0" smtClean="0"/>
              <a:t> La memoria incorpora entre otras cosas: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2100" dirty="0" smtClean="0"/>
              <a:t> Memoria de actividades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2100" dirty="0" smtClean="0"/>
              <a:t> Inventario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2100" dirty="0" smtClean="0"/>
              <a:t> Cuadro de aplicación de elementos patrimoniales a fines propios</a:t>
            </a:r>
          </a:p>
          <a:p>
            <a:pPr lvl="1" algn="just">
              <a:buFont typeface="Wingdings" pitchFamily="2" charset="2"/>
              <a:buChar char="§"/>
            </a:pPr>
            <a:endParaRPr lang="es-ES" sz="2100" dirty="0" smtClean="0"/>
          </a:p>
          <a:p>
            <a:pPr algn="just">
              <a:buFont typeface="Wingdings" pitchFamily="2" charset="2"/>
              <a:buChar char="ü"/>
            </a:pPr>
            <a:r>
              <a:rPr lang="es-ES" sz="2400" dirty="0" smtClean="0"/>
              <a:t> La cuentas de resultados y el estado de cambios del patrimonio neto se presentan en un solo estado.</a:t>
            </a:r>
            <a:endParaRPr lang="es-ES" sz="2100" dirty="0" smtClean="0"/>
          </a:p>
          <a:p>
            <a:pPr>
              <a:spcAft>
                <a:spcPts val="1200"/>
              </a:spcAft>
            </a:pPr>
            <a:endParaRPr lang="es-ES" sz="2400" dirty="0" smtClean="0"/>
          </a:p>
        </p:txBody>
      </p:sp>
      <p:sp>
        <p:nvSpPr>
          <p:cNvPr id="5" name="4 CuadroTexto"/>
          <p:cNvSpPr txBox="1"/>
          <p:nvPr/>
        </p:nvSpPr>
        <p:spPr bwMode="auto">
          <a:xfrm>
            <a:off x="6156176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INTERIOR LOGOS DE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214546" y="285728"/>
            <a:ext cx="6500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00" b="1" kern="0" dirty="0" smtClean="0">
                <a:solidFill>
                  <a:schemeClr val="tx2">
                    <a:lumMod val="50000"/>
                  </a:schemeClr>
                </a:solidFill>
              </a:rPr>
              <a:t>CONTAORG</a:t>
            </a:r>
            <a:r>
              <a:rPr lang="es-ES" sz="1300" b="1" kern="0" dirty="0" smtClean="0">
                <a:solidFill>
                  <a:schemeClr val="tx1">
                    <a:lumMod val="75000"/>
                  </a:schemeClr>
                </a:solidFill>
              </a:rPr>
              <a:t>·</a:t>
            </a:r>
            <a:r>
              <a:rPr lang="es-ES" sz="1300" b="1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1300" b="1" kern="0" dirty="0" smtClean="0">
                <a:solidFill>
                  <a:srgbClr val="E66A04"/>
                </a:solidFill>
              </a:rPr>
              <a:t>CONTAPLUS</a:t>
            </a:r>
          </a:p>
          <a:p>
            <a:pPr lvl="0" algn="ctr" fontAlgn="base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es-ES" sz="2400" b="1" dirty="0" smtClean="0">
                <a:solidFill>
                  <a:schemeClr val="bg1">
                    <a:lumMod val="65000"/>
                  </a:schemeClr>
                </a:solidFill>
              </a:rPr>
              <a:t>MODELO DE CUENTA DE RESULTADOS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74676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 bwMode="auto">
          <a:xfrm>
            <a:off x="6156176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INTERIOR LOGOS DE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214546" y="285728"/>
            <a:ext cx="6500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00" b="1" kern="0" dirty="0" smtClean="0">
                <a:solidFill>
                  <a:schemeClr val="tx2">
                    <a:lumMod val="50000"/>
                  </a:schemeClr>
                </a:solidFill>
              </a:rPr>
              <a:t>CONTAORG</a:t>
            </a:r>
            <a:r>
              <a:rPr lang="es-ES" sz="1300" b="1" kern="0" dirty="0" smtClean="0">
                <a:solidFill>
                  <a:schemeClr val="tx1">
                    <a:lumMod val="75000"/>
                  </a:schemeClr>
                </a:solidFill>
              </a:rPr>
              <a:t>·</a:t>
            </a:r>
            <a:r>
              <a:rPr lang="es-ES" sz="1300" b="1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1300" b="1" kern="0" dirty="0" smtClean="0">
                <a:solidFill>
                  <a:srgbClr val="E66A04"/>
                </a:solidFill>
              </a:rPr>
              <a:t>CONTAPLUS</a:t>
            </a:r>
          </a:p>
          <a:p>
            <a:pPr lvl="0" algn="ctr" fontAlgn="base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es-ES" sz="2400" b="1" dirty="0" smtClean="0">
                <a:solidFill>
                  <a:schemeClr val="bg1">
                    <a:lumMod val="65000"/>
                  </a:schemeClr>
                </a:solidFill>
              </a:rPr>
              <a:t>MODELO DE CUENTA DE RESULTADOS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712" y="1336055"/>
            <a:ext cx="6320932" cy="396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224487"/>
            <a:ext cx="74676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 bwMode="auto">
          <a:xfrm>
            <a:off x="6156176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INTERIOR LOGOS DE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214546" y="285728"/>
            <a:ext cx="6500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00" b="1" kern="0" dirty="0" smtClean="0">
                <a:solidFill>
                  <a:schemeClr val="tx2">
                    <a:lumMod val="50000"/>
                  </a:schemeClr>
                </a:solidFill>
              </a:rPr>
              <a:t>CONTAORG</a:t>
            </a:r>
            <a:r>
              <a:rPr lang="es-ES" sz="1300" b="1" kern="0" dirty="0" smtClean="0">
                <a:solidFill>
                  <a:schemeClr val="tx1">
                    <a:lumMod val="75000"/>
                  </a:schemeClr>
                </a:solidFill>
              </a:rPr>
              <a:t>·</a:t>
            </a:r>
            <a:r>
              <a:rPr lang="es-ES" sz="1300" b="1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1300" b="1" kern="0" dirty="0" smtClean="0">
                <a:solidFill>
                  <a:srgbClr val="E66A04"/>
                </a:solidFill>
              </a:rPr>
              <a:t>CONTAPLUS</a:t>
            </a:r>
          </a:p>
          <a:p>
            <a:pPr lvl="0" algn="ctr" fontAlgn="base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es-ES" sz="2400" b="1" dirty="0" smtClean="0">
                <a:solidFill>
                  <a:schemeClr val="bg1">
                    <a:lumMod val="65000"/>
                  </a:schemeClr>
                </a:solidFill>
              </a:rPr>
              <a:t>MEMORIA DE ACTIVIDADES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412776"/>
            <a:ext cx="4469225" cy="332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941168"/>
            <a:ext cx="3960440" cy="157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 bwMode="auto">
          <a:xfrm>
            <a:off x="2411760" y="4673868"/>
            <a:ext cx="4464496" cy="72008"/>
          </a:xfrm>
          <a:prstGeom prst="rect">
            <a:avLst/>
          </a:prstGeom>
          <a:solidFill>
            <a:srgbClr val="E66A0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 bwMode="auto">
          <a:xfrm>
            <a:off x="6156176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INTERIOR LOGOS DE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214546" y="285728"/>
            <a:ext cx="6500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00" b="1" kern="0" dirty="0" smtClean="0">
                <a:solidFill>
                  <a:schemeClr val="tx2">
                    <a:lumMod val="50000"/>
                  </a:schemeClr>
                </a:solidFill>
              </a:rPr>
              <a:t>CONTAORG</a:t>
            </a:r>
            <a:r>
              <a:rPr lang="es-ES" sz="1300" b="1" kern="0" dirty="0" smtClean="0">
                <a:solidFill>
                  <a:schemeClr val="tx1">
                    <a:lumMod val="75000"/>
                  </a:schemeClr>
                </a:solidFill>
              </a:rPr>
              <a:t>·</a:t>
            </a:r>
            <a:r>
              <a:rPr lang="es-ES" sz="1300" b="1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1300" b="1" kern="0" dirty="0" smtClean="0">
                <a:solidFill>
                  <a:srgbClr val="E66A04"/>
                </a:solidFill>
              </a:rPr>
              <a:t>CONTAPLUS</a:t>
            </a:r>
          </a:p>
          <a:p>
            <a:pPr lvl="0" algn="ctr" fontAlgn="base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es-ES" sz="2400" b="1" dirty="0" smtClean="0">
                <a:solidFill>
                  <a:schemeClr val="bg1">
                    <a:lumMod val="65000"/>
                  </a:schemeClr>
                </a:solidFill>
              </a:rPr>
              <a:t>MEMORIA DE ACTIVIDADES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1148" y="1484784"/>
            <a:ext cx="73533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 bwMode="auto">
          <a:xfrm>
            <a:off x="6156176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INTERIOR LOGOS DE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214546" y="285728"/>
            <a:ext cx="6500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00" b="1" kern="0" dirty="0" smtClean="0">
                <a:solidFill>
                  <a:schemeClr val="tx2">
                    <a:lumMod val="50000"/>
                  </a:schemeClr>
                </a:solidFill>
              </a:rPr>
              <a:t>CONTAORG</a:t>
            </a:r>
            <a:r>
              <a:rPr lang="es-ES" sz="1300" b="1" kern="0" dirty="0" smtClean="0">
                <a:solidFill>
                  <a:schemeClr val="tx1">
                    <a:lumMod val="75000"/>
                  </a:schemeClr>
                </a:solidFill>
              </a:rPr>
              <a:t>·</a:t>
            </a:r>
            <a:r>
              <a:rPr lang="es-ES" sz="1300" b="1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1300" b="1" kern="0" dirty="0" smtClean="0">
                <a:solidFill>
                  <a:srgbClr val="E66A04"/>
                </a:solidFill>
              </a:rPr>
              <a:t>CONTAPLUS</a:t>
            </a:r>
          </a:p>
          <a:p>
            <a:pPr lvl="0" algn="ctr" fontAlgn="base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es-ES" sz="2400" b="1" dirty="0" smtClean="0">
                <a:solidFill>
                  <a:schemeClr val="bg1">
                    <a:lumMod val="65000"/>
                  </a:schemeClr>
                </a:solidFill>
              </a:rPr>
              <a:t>MEMORIA DE ACTIVIDADES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329247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518968"/>
            <a:ext cx="33813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"/>
          <p:cNvCxnSpPr/>
          <p:nvPr/>
        </p:nvCxnSpPr>
        <p:spPr bwMode="auto">
          <a:xfrm>
            <a:off x="4932040" y="1484784"/>
            <a:ext cx="0" cy="489654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E66A0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9 CuadroTexto"/>
          <p:cNvSpPr txBox="1"/>
          <p:nvPr/>
        </p:nvSpPr>
        <p:spPr bwMode="auto">
          <a:xfrm>
            <a:off x="6156176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NARANJA IZQUIER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712438" y="3071810"/>
            <a:ext cx="6645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 smtClean="0">
                <a:solidFill>
                  <a:schemeClr val="bg1"/>
                </a:solidFill>
              </a:rPr>
              <a:t>CONTAORG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 smtClean="0">
                <a:solidFill>
                  <a:srgbClr val="FDB477"/>
                </a:solidFill>
              </a:rPr>
              <a:t>CONTAPLUS </a:t>
            </a:r>
            <a:r>
              <a:rPr lang="es-ES" b="1" kern="0" dirty="0" smtClean="0">
                <a:solidFill>
                  <a:srgbClr val="000000"/>
                </a:solidFill>
              </a:rPr>
              <a:t>·</a:t>
            </a:r>
            <a:r>
              <a:rPr lang="es-ES" b="1" kern="0" dirty="0" smtClean="0">
                <a:solidFill>
                  <a:schemeClr val="bg1"/>
                </a:solidFill>
              </a:rPr>
              <a:t> </a:t>
            </a:r>
            <a:r>
              <a:rPr lang="es-ES" b="1" kern="0" dirty="0" smtClean="0">
                <a:solidFill>
                  <a:srgbClr val="FDB477"/>
                </a:solidFill>
              </a:rPr>
              <a:t>2011</a:t>
            </a:r>
            <a:endParaRPr lang="es-ES" b="1" kern="0" dirty="0">
              <a:solidFill>
                <a:srgbClr val="FDB477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 bwMode="auto">
          <a:xfrm>
            <a:off x="6660232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INTERIOR LOGOS DE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214546" y="428604"/>
            <a:ext cx="450059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00" b="1" kern="0" dirty="0" smtClean="0">
                <a:solidFill>
                  <a:schemeClr val="tx2">
                    <a:lumMod val="50000"/>
                  </a:schemeClr>
                </a:solidFill>
              </a:rPr>
              <a:t>CONTAORG</a:t>
            </a:r>
            <a:r>
              <a:rPr lang="es-ES" sz="1300" b="1" kern="0" dirty="0" smtClean="0">
                <a:solidFill>
                  <a:schemeClr val="tx1">
                    <a:lumMod val="75000"/>
                  </a:schemeClr>
                </a:solidFill>
              </a:rPr>
              <a:t>·</a:t>
            </a:r>
            <a:r>
              <a:rPr lang="es-ES" sz="1300" b="1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1300" b="1" kern="0" dirty="0" smtClean="0">
                <a:solidFill>
                  <a:srgbClr val="E66A04"/>
                </a:solidFill>
              </a:rPr>
              <a:t>CONTAPLUS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619672" y="2348880"/>
            <a:ext cx="6336704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600" dirty="0" smtClean="0"/>
              <a:t>UNIÓN DIRECTA CON CONTAPLUS ELITE 2012 (sin necesidad de hacer ningún tipo de traspaso o vuelco de datos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600" dirty="0" smtClean="0"/>
              <a:t>POSIBILIDAD DE TRABAJAR EN RED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600" dirty="0" smtClean="0"/>
              <a:t>TRABAJAR CON LAS FUNDACIONES CREADAS EN CONTAPLUS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600" dirty="0" smtClean="0"/>
              <a:t>DISEÑO SENCILLO E INTUITIVO</a:t>
            </a:r>
            <a:endParaRPr lang="es-ES" sz="1600" dirty="0"/>
          </a:p>
        </p:txBody>
      </p:sp>
      <p:sp>
        <p:nvSpPr>
          <p:cNvPr id="6" name="5 CuadroTexto"/>
          <p:cNvSpPr txBox="1"/>
          <p:nvPr/>
        </p:nvSpPr>
        <p:spPr bwMode="auto">
          <a:xfrm>
            <a:off x="6156176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INTERIOR LOGOS DE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214546" y="285728"/>
            <a:ext cx="614366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00" b="1" kern="0" dirty="0" smtClean="0">
                <a:solidFill>
                  <a:schemeClr val="tx2">
                    <a:lumMod val="50000"/>
                  </a:schemeClr>
                </a:solidFill>
              </a:rPr>
              <a:t>CONTAORG</a:t>
            </a:r>
            <a:r>
              <a:rPr lang="es-ES" sz="1300" b="1" kern="0" dirty="0" smtClean="0">
                <a:solidFill>
                  <a:schemeClr val="tx1">
                    <a:lumMod val="75000"/>
                  </a:schemeClr>
                </a:solidFill>
              </a:rPr>
              <a:t>·</a:t>
            </a:r>
            <a:r>
              <a:rPr lang="es-ES" sz="1300" b="1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1300" b="1" kern="0" dirty="0" smtClean="0">
                <a:solidFill>
                  <a:srgbClr val="E66A04"/>
                </a:solidFill>
              </a:rPr>
              <a:t>CONTAPLUS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b="1" dirty="0" smtClean="0">
                <a:solidFill>
                  <a:schemeClr val="bg1">
                    <a:lumMod val="65000"/>
                  </a:schemeClr>
                </a:solidFill>
              </a:rPr>
              <a:t>TERCER NIVEL ANALITICO TRANSFERIBLE A CONTAPLUS</a:t>
            </a:r>
            <a:endParaRPr lang="es-ES" sz="1200" b="1" kern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2" descr="C:\Users\Alca\AppData\Local\Temp\SNAGHTML6d5c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142984"/>
            <a:ext cx="7344816" cy="485945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 bwMode="auto">
          <a:xfrm>
            <a:off x="6156176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INTERIOR LOGOS DE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214546" y="285728"/>
            <a:ext cx="614366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00" b="1" kern="0" dirty="0" smtClean="0">
                <a:solidFill>
                  <a:schemeClr val="tx2">
                    <a:lumMod val="50000"/>
                  </a:schemeClr>
                </a:solidFill>
              </a:rPr>
              <a:t>CONTAORG</a:t>
            </a:r>
            <a:r>
              <a:rPr lang="es-ES" sz="1300" b="1" kern="0" dirty="0" smtClean="0">
                <a:solidFill>
                  <a:schemeClr val="tx1">
                    <a:lumMod val="75000"/>
                  </a:schemeClr>
                </a:solidFill>
              </a:rPr>
              <a:t>·</a:t>
            </a:r>
            <a:r>
              <a:rPr lang="es-ES" sz="1300" b="1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1300" b="1" kern="0" dirty="0" smtClean="0">
                <a:solidFill>
                  <a:srgbClr val="E66A04"/>
                </a:solidFill>
              </a:rPr>
              <a:t>CONTAPLUS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b="1" dirty="0" smtClean="0">
                <a:solidFill>
                  <a:schemeClr val="bg1">
                    <a:lumMod val="65000"/>
                  </a:schemeClr>
                </a:solidFill>
              </a:rPr>
              <a:t>TERCER NIVEL</a:t>
            </a:r>
            <a:endParaRPr lang="es-ES" sz="1200" b="1" kern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07604" y="1571612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/>
              <a:t>CONTAORG le permite utilizar un tercer nivel de desglose de sus proyectos (</a:t>
            </a:r>
            <a:r>
              <a:rPr lang="es-ES" sz="1600" dirty="0" err="1" smtClean="0"/>
              <a:t>Contaplus</a:t>
            </a:r>
            <a:r>
              <a:rPr lang="es-ES" sz="1600" dirty="0" smtClean="0"/>
              <a:t> sólo admite dos niveles), por ejemplo:</a:t>
            </a:r>
          </a:p>
          <a:p>
            <a:pPr algn="just"/>
            <a:endParaRPr lang="es-ES" sz="1600" dirty="0" smtClean="0"/>
          </a:p>
          <a:p>
            <a:pPr lvl="1" algn="just">
              <a:buFont typeface="Wingdings" pitchFamily="2" charset="2"/>
              <a:buChar char="§"/>
            </a:pPr>
            <a:r>
              <a:rPr lang="es-ES" sz="1600" dirty="0" smtClean="0"/>
              <a:t> Proyectos África (primer nivel)</a:t>
            </a:r>
          </a:p>
          <a:p>
            <a:pPr lvl="1" algn="just">
              <a:buFont typeface="Wingdings" pitchFamily="2" charset="2"/>
              <a:buChar char="§"/>
            </a:pPr>
            <a:endParaRPr lang="es-ES" sz="1600" dirty="0" smtClean="0"/>
          </a:p>
          <a:p>
            <a:pPr lvl="1" algn="just">
              <a:buFont typeface="Wingdings" pitchFamily="2" charset="2"/>
              <a:buChar char="§"/>
            </a:pPr>
            <a:r>
              <a:rPr lang="es-ES" sz="1600" dirty="0" smtClean="0"/>
              <a:t> Proyectos África /Etiopía (segundo nivel)</a:t>
            </a:r>
          </a:p>
          <a:p>
            <a:pPr lvl="1" algn="just">
              <a:buFont typeface="Wingdings" pitchFamily="2" charset="2"/>
              <a:buChar char="§"/>
            </a:pPr>
            <a:endParaRPr lang="es-ES" sz="1600" dirty="0" smtClean="0"/>
          </a:p>
          <a:p>
            <a:pPr lvl="1" algn="just">
              <a:buFont typeface="Wingdings" pitchFamily="2" charset="2"/>
              <a:buChar char="§"/>
            </a:pPr>
            <a:r>
              <a:rPr lang="es-ES" sz="1600" dirty="0" smtClean="0"/>
              <a:t> Proyectos África/Etiopía/Escuela (tercer nivel)</a:t>
            </a:r>
          </a:p>
          <a:p>
            <a:pPr lvl="1" algn="just">
              <a:buFont typeface="Wingdings" pitchFamily="2" charset="2"/>
              <a:buChar char="§"/>
            </a:pPr>
            <a:endParaRPr lang="es-ES" sz="1600" dirty="0" smtClean="0"/>
          </a:p>
          <a:p>
            <a:pPr lvl="1" algn="just">
              <a:buFont typeface="Wingdings" pitchFamily="2" charset="2"/>
              <a:buChar char="§"/>
            </a:pPr>
            <a:r>
              <a:rPr lang="es-ES" sz="1600" dirty="0" smtClean="0"/>
              <a:t> Proyectos África/Etiopía/Dispensario (tercer nivel)</a:t>
            </a:r>
          </a:p>
          <a:p>
            <a:pPr algn="just"/>
            <a:endParaRPr lang="es-ES" sz="1600" dirty="0" smtClean="0"/>
          </a:p>
          <a:p>
            <a:pPr algn="just"/>
            <a:endParaRPr lang="es-ES" sz="1600" dirty="0" smtClean="0"/>
          </a:p>
          <a:p>
            <a:pPr algn="just"/>
            <a:r>
              <a:rPr lang="es-ES" sz="1600" dirty="0" smtClean="0"/>
              <a:t>Una vez estructurados los proyectos esta información se puede usar desde </a:t>
            </a:r>
            <a:r>
              <a:rPr lang="es-ES" sz="1600" dirty="0" err="1" smtClean="0"/>
              <a:t>Contaplus</a:t>
            </a:r>
            <a:r>
              <a:rPr lang="es-ES" sz="1600" dirty="0" smtClean="0"/>
              <a:t>, a efectos de realizar una imputación analítica, lo que le permite un mayor control</a:t>
            </a:r>
            <a:endParaRPr lang="es-ES" sz="1600" dirty="0"/>
          </a:p>
        </p:txBody>
      </p:sp>
      <p:sp>
        <p:nvSpPr>
          <p:cNvPr id="6" name="5 CuadroTexto"/>
          <p:cNvSpPr txBox="1"/>
          <p:nvPr/>
        </p:nvSpPr>
        <p:spPr bwMode="auto">
          <a:xfrm>
            <a:off x="6156176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NARANJA IZQUIER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49193" y="3071810"/>
            <a:ext cx="6645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 smtClean="0">
                <a:solidFill>
                  <a:schemeClr val="bg1"/>
                </a:solidFill>
              </a:rPr>
              <a:t>EL NUEVO PLAN CONTABLE PARA ENTIDADES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 smtClean="0">
                <a:solidFill>
                  <a:schemeClr val="bg1"/>
                </a:solidFill>
              </a:rPr>
              <a:t>SIN ANIMO DE LUCRO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INTERIOR LOGOS DE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214546" y="285728"/>
            <a:ext cx="614366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00" b="1" kern="0" dirty="0" smtClean="0">
                <a:solidFill>
                  <a:schemeClr val="tx2">
                    <a:lumMod val="50000"/>
                  </a:schemeClr>
                </a:solidFill>
              </a:rPr>
              <a:t>CONTAORG</a:t>
            </a:r>
            <a:r>
              <a:rPr lang="es-ES" sz="1300" b="1" kern="0" dirty="0" smtClean="0">
                <a:solidFill>
                  <a:schemeClr val="tx1">
                    <a:lumMod val="75000"/>
                  </a:schemeClr>
                </a:solidFill>
              </a:rPr>
              <a:t>·</a:t>
            </a:r>
            <a:r>
              <a:rPr lang="es-ES" sz="1300" b="1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1300" b="1" kern="0" dirty="0" smtClean="0">
                <a:solidFill>
                  <a:srgbClr val="E66A04"/>
                </a:solidFill>
              </a:rPr>
              <a:t>CONTAPLUS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b="1" dirty="0" smtClean="0">
                <a:solidFill>
                  <a:schemeClr val="bg1">
                    <a:lumMod val="65000"/>
                  </a:schemeClr>
                </a:solidFill>
              </a:rPr>
              <a:t>GESTIÓN DE PRESUPUESTOS</a:t>
            </a:r>
            <a:endParaRPr lang="es-ES" sz="1200" b="1" kern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2" descr="C:\Users\Alca\AppData\Local\Temp\SNAGHTML6fcd5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059" y="1357298"/>
            <a:ext cx="6851882" cy="457953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 bwMode="auto">
          <a:xfrm>
            <a:off x="6156176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INTERIOR LOGOS DE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214546" y="285728"/>
            <a:ext cx="614366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00" b="1" kern="0" dirty="0" smtClean="0">
                <a:solidFill>
                  <a:schemeClr val="tx2">
                    <a:lumMod val="50000"/>
                  </a:schemeClr>
                </a:solidFill>
              </a:rPr>
              <a:t>CONTAORG</a:t>
            </a:r>
            <a:r>
              <a:rPr lang="es-ES" sz="1300" b="1" kern="0" dirty="0" smtClean="0">
                <a:solidFill>
                  <a:schemeClr val="tx1">
                    <a:lumMod val="75000"/>
                  </a:schemeClr>
                </a:solidFill>
              </a:rPr>
              <a:t>·</a:t>
            </a:r>
            <a:r>
              <a:rPr lang="es-ES" sz="1300" b="1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1300" b="1" kern="0" dirty="0" smtClean="0">
                <a:solidFill>
                  <a:srgbClr val="E66A04"/>
                </a:solidFill>
              </a:rPr>
              <a:t>CONTAPLUS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b="1" dirty="0" smtClean="0">
                <a:solidFill>
                  <a:schemeClr val="bg1">
                    <a:lumMod val="65000"/>
                  </a:schemeClr>
                </a:solidFill>
              </a:rPr>
              <a:t>GESTIÓN DE PRESUPUESTOS</a:t>
            </a:r>
            <a:endParaRPr lang="es-ES" sz="1200" b="1" kern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2" descr="C:\Users\Alca\AppData\Local\Temp\SNAGHTML70472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416" y="1214422"/>
            <a:ext cx="6249169" cy="3428669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428728" y="4786322"/>
            <a:ext cx="6418167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1400" dirty="0" smtClean="0"/>
              <a:t>  POSIBILIDAD DE CREAR PRESUPUESTO INCIAL Y CORREGIDO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1400" dirty="0"/>
              <a:t> </a:t>
            </a:r>
            <a:r>
              <a:rPr lang="es-ES" sz="1400" dirty="0" smtClean="0"/>
              <a:t> CREACCIÓN DE PRESUPUESTO A NIVEL DE CUENTA O SUBCUENTA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1400" dirty="0"/>
              <a:t> </a:t>
            </a:r>
            <a:r>
              <a:rPr lang="es-ES" sz="1400" dirty="0" smtClean="0"/>
              <a:t> GESTIÓN DEL PRESUPUESTO INDEPENDIENTE EN CADA FUNDACIÓN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ES" sz="1400" dirty="0"/>
              <a:t>  </a:t>
            </a:r>
            <a:r>
              <a:rPr lang="es-ES" sz="1400" dirty="0" smtClean="0"/>
              <a:t>DESGLOSE MENSUAL DEL PRESUPUESTO</a:t>
            </a:r>
            <a:endParaRPr lang="es-ES" sz="1400" dirty="0"/>
          </a:p>
        </p:txBody>
      </p:sp>
      <p:sp>
        <p:nvSpPr>
          <p:cNvPr id="6" name="5 CuadroTexto"/>
          <p:cNvSpPr txBox="1"/>
          <p:nvPr/>
        </p:nvSpPr>
        <p:spPr bwMode="auto">
          <a:xfrm>
            <a:off x="6156176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INTERIOR LOGOS DE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214546" y="285728"/>
            <a:ext cx="614366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00" b="1" kern="0" dirty="0" smtClean="0">
                <a:solidFill>
                  <a:schemeClr val="tx2">
                    <a:lumMod val="50000"/>
                  </a:schemeClr>
                </a:solidFill>
              </a:rPr>
              <a:t>CONTAORG</a:t>
            </a:r>
            <a:r>
              <a:rPr lang="es-ES" sz="1300" b="1" kern="0" dirty="0" smtClean="0">
                <a:solidFill>
                  <a:schemeClr val="tx1">
                    <a:lumMod val="75000"/>
                  </a:schemeClr>
                </a:solidFill>
              </a:rPr>
              <a:t>·</a:t>
            </a:r>
            <a:r>
              <a:rPr lang="es-ES" sz="1300" b="1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1300" b="1" kern="0" dirty="0" smtClean="0">
                <a:solidFill>
                  <a:srgbClr val="E66A04"/>
                </a:solidFill>
              </a:rPr>
              <a:t>CONTAPLUS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b="1" dirty="0" smtClean="0">
                <a:solidFill>
                  <a:schemeClr val="bg1">
                    <a:lumMod val="65000"/>
                  </a:schemeClr>
                </a:solidFill>
              </a:rPr>
              <a:t>GESTIÓN DE PRESUPUESTOS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28728" y="1393582"/>
            <a:ext cx="6887688" cy="40318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400" dirty="0" smtClean="0"/>
              <a:t>  POSIBILIDAD DE CREAR UN PRESUPUESTO INICIAL Y OTRO CORREGIDO DE CADA PROYECTO: CONTAORG le permite introducir un presupuesto por proyecto, sobre el que posteriormente podrá realizar modificaciones.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400" dirty="0" smtClean="0"/>
              <a:t>  POSTERIOR VUELCO A CONTAPLUS: el presupuesto se puede traspasar a </a:t>
            </a:r>
            <a:r>
              <a:rPr lang="es-ES" sz="1400" dirty="0" err="1" smtClean="0"/>
              <a:t>Contaplus</a:t>
            </a:r>
            <a:endParaRPr lang="es-ES" sz="1400" dirty="0" smtClean="0"/>
          </a:p>
          <a:p>
            <a:pPr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400" dirty="0" smtClean="0"/>
              <a:t>  </a:t>
            </a:r>
            <a:r>
              <a:rPr lang="es-ES" sz="1400" dirty="0" smtClean="0"/>
              <a:t>CREACIÓN </a:t>
            </a:r>
            <a:r>
              <a:rPr lang="es-ES" sz="1400" dirty="0" smtClean="0"/>
              <a:t>DE PRESUPUESTO A NIVEL DE CUENTA O SUBCUENTA: Los presupuestos se pueden introducir por proyectos y a nivel tanto de cuenta como de subcuenta contable.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400" dirty="0" smtClean="0"/>
              <a:t>  DESGLOSE MENSUAL O ANUAL DEL PRESUPUESTO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400" dirty="0" smtClean="0"/>
              <a:t>  INFORMES DEL PRESUPUESTO POR PROYECTOS: desviaciones, presupuestos tanto inicial como corregido …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400" dirty="0" smtClean="0"/>
              <a:t>  CUENTAS ANUALES COMPARATIVAS Y OTROS INFORMES: Cuenta de resultados comparativa con el presupuesto; liquidación del presupuesto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400" dirty="0" smtClean="0"/>
              <a:t>  Los informes de variaciones se pueden exportar a Excel.</a:t>
            </a:r>
          </a:p>
        </p:txBody>
      </p:sp>
      <p:sp>
        <p:nvSpPr>
          <p:cNvPr id="5" name="4 CuadroTexto"/>
          <p:cNvSpPr txBox="1"/>
          <p:nvPr/>
        </p:nvSpPr>
        <p:spPr bwMode="auto">
          <a:xfrm>
            <a:off x="6156176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INTERIOR LOGOS DE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214546" y="285728"/>
            <a:ext cx="614366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00" b="1" kern="0" dirty="0" smtClean="0">
                <a:solidFill>
                  <a:schemeClr val="tx2">
                    <a:lumMod val="50000"/>
                  </a:schemeClr>
                </a:solidFill>
              </a:rPr>
              <a:t>CONTAORG</a:t>
            </a:r>
            <a:r>
              <a:rPr lang="es-ES" sz="1300" b="1" kern="0" dirty="0" smtClean="0">
                <a:solidFill>
                  <a:schemeClr val="tx1">
                    <a:lumMod val="75000"/>
                  </a:schemeClr>
                </a:solidFill>
              </a:rPr>
              <a:t>·</a:t>
            </a:r>
            <a:r>
              <a:rPr lang="es-ES" sz="1300" b="1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1300" b="1" kern="0" dirty="0" smtClean="0">
                <a:solidFill>
                  <a:srgbClr val="E66A04"/>
                </a:solidFill>
              </a:rPr>
              <a:t>CONTAPLUS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b="1" dirty="0" smtClean="0">
                <a:solidFill>
                  <a:schemeClr val="bg1">
                    <a:lumMod val="65000"/>
                  </a:schemeClr>
                </a:solidFill>
              </a:rPr>
              <a:t>PRESUPUESTO VERSUS CONTAPLUS</a:t>
            </a:r>
          </a:p>
        </p:txBody>
      </p:sp>
      <p:pic>
        <p:nvPicPr>
          <p:cNvPr id="5" name="Picture 2" descr="C:\Users\Alca\AppData\Local\Temp\SNAGHTML72b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099013"/>
            <a:ext cx="6157576" cy="4901755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 bwMode="auto">
          <a:xfrm>
            <a:off x="6156176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INTERIOR LOGOS DE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214546" y="285728"/>
            <a:ext cx="614366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00" b="1" kern="0" dirty="0" smtClean="0">
                <a:solidFill>
                  <a:schemeClr val="tx2">
                    <a:lumMod val="50000"/>
                  </a:schemeClr>
                </a:solidFill>
              </a:rPr>
              <a:t>CONTAORG</a:t>
            </a:r>
            <a:r>
              <a:rPr lang="es-ES" sz="1300" b="1" kern="0" dirty="0" smtClean="0">
                <a:solidFill>
                  <a:schemeClr val="tx1">
                    <a:lumMod val="75000"/>
                  </a:schemeClr>
                </a:solidFill>
              </a:rPr>
              <a:t>·</a:t>
            </a:r>
            <a:r>
              <a:rPr lang="es-ES" sz="1300" b="1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1300" b="1" kern="0" dirty="0" smtClean="0">
                <a:solidFill>
                  <a:srgbClr val="E66A04"/>
                </a:solidFill>
              </a:rPr>
              <a:t>CONTAPLUS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b="1" dirty="0" smtClean="0">
                <a:solidFill>
                  <a:schemeClr val="bg1">
                    <a:lumMod val="65000"/>
                  </a:schemeClr>
                </a:solidFill>
              </a:rPr>
              <a:t>MODELOS OFICIALES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12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28662" y="1285860"/>
            <a:ext cx="741682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sz="1400" b="1" dirty="0" smtClean="0"/>
              <a:t>CUENTAS ANUALES ADAPTADAS A LOS MODELOS PUBLICADOS POR EL ICAC PARA FUNDACIONES (sea cual sea el Plan contable que utilice):</a:t>
            </a:r>
          </a:p>
          <a:p>
            <a:pPr lvl="1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400" dirty="0" smtClean="0"/>
              <a:t> Balance de situación</a:t>
            </a:r>
          </a:p>
          <a:p>
            <a:pPr lvl="1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400" dirty="0" smtClean="0"/>
              <a:t> Cuenta de resultados</a:t>
            </a:r>
          </a:p>
          <a:p>
            <a:pPr lvl="1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400" dirty="0" smtClean="0"/>
              <a:t> Memoria</a:t>
            </a:r>
          </a:p>
          <a:p>
            <a:pPr lvl="1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400" dirty="0" smtClean="0"/>
              <a:t> Pudiendo obtenerlos: tanto del año en curso, comparativo con el ejercicio anterior o con el presupuesto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ES" sz="1400" b="1" dirty="0" smtClean="0"/>
              <a:t>Y ADEMÁS:</a:t>
            </a:r>
          </a:p>
          <a:p>
            <a:pPr lvl="1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400" dirty="0" smtClean="0"/>
              <a:t> Presupuesto</a:t>
            </a:r>
          </a:p>
          <a:p>
            <a:pPr lvl="1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400" dirty="0" smtClean="0"/>
              <a:t> Liquidación del presupuesto</a:t>
            </a:r>
          </a:p>
          <a:p>
            <a:pPr lvl="1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400" dirty="0" smtClean="0"/>
              <a:t> Cuadro de financiación</a:t>
            </a:r>
          </a:p>
          <a:p>
            <a:pPr lvl="1" algn="just"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400" dirty="0" smtClean="0"/>
              <a:t> Otros anexos ministeriales</a:t>
            </a:r>
          </a:p>
        </p:txBody>
      </p:sp>
      <p:sp>
        <p:nvSpPr>
          <p:cNvPr id="6" name="5 CuadroTexto"/>
          <p:cNvSpPr txBox="1"/>
          <p:nvPr/>
        </p:nvSpPr>
        <p:spPr bwMode="auto">
          <a:xfrm>
            <a:off x="6156176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INTERIOR LOGOS DE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214546" y="285728"/>
            <a:ext cx="614366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00" b="1" kern="0" dirty="0" smtClean="0">
                <a:solidFill>
                  <a:schemeClr val="tx2">
                    <a:lumMod val="50000"/>
                  </a:schemeClr>
                </a:solidFill>
              </a:rPr>
              <a:t>CONTAORG</a:t>
            </a:r>
            <a:r>
              <a:rPr lang="es-ES" sz="1300" b="1" kern="0" dirty="0" smtClean="0">
                <a:solidFill>
                  <a:schemeClr val="tx1">
                    <a:lumMod val="75000"/>
                  </a:schemeClr>
                </a:solidFill>
              </a:rPr>
              <a:t>·</a:t>
            </a:r>
            <a:r>
              <a:rPr lang="es-ES" sz="1300" b="1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1300" b="1" kern="0" dirty="0" smtClean="0">
                <a:solidFill>
                  <a:srgbClr val="E66A04"/>
                </a:solidFill>
              </a:rPr>
              <a:t>CONTAPLUS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b="1" dirty="0" smtClean="0">
                <a:solidFill>
                  <a:schemeClr val="bg1">
                    <a:lumMod val="65000"/>
                  </a:schemeClr>
                </a:solidFill>
              </a:rPr>
              <a:t>BALANCE DE SITUACIÓN · MODELO NORMAL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12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5 Imagen" descr="BALANCE DE SITUACIÓ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5601" y="1357298"/>
            <a:ext cx="6752798" cy="457203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 bwMode="auto">
          <a:xfrm>
            <a:off x="6156176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INTERIOR LOGOS DE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214546" y="285728"/>
            <a:ext cx="614366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00" b="1" kern="0" dirty="0" smtClean="0">
                <a:solidFill>
                  <a:schemeClr val="tx2">
                    <a:lumMod val="50000"/>
                  </a:schemeClr>
                </a:solidFill>
              </a:rPr>
              <a:t>FUNDACIONES Y ASOCIACIONES </a:t>
            </a:r>
            <a:r>
              <a:rPr lang="es-ES" sz="1300" b="1" kern="0" dirty="0" smtClean="0">
                <a:solidFill>
                  <a:schemeClr val="tx1">
                    <a:lumMod val="75000"/>
                  </a:schemeClr>
                </a:solidFill>
              </a:rPr>
              <a:t>·</a:t>
            </a:r>
            <a:r>
              <a:rPr lang="es-ES" sz="1300" b="1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1300" b="1" kern="0" dirty="0" smtClean="0">
                <a:solidFill>
                  <a:srgbClr val="E66A04"/>
                </a:solidFill>
              </a:rPr>
              <a:t>CONTAPLUS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b="1" dirty="0" smtClean="0">
                <a:solidFill>
                  <a:schemeClr val="bg1">
                    <a:lumMod val="65000"/>
                  </a:schemeClr>
                </a:solidFill>
              </a:rPr>
              <a:t>CUENTA DE RESULTADOS · MODELO NORMAL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12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5 Imagen" descr="BALANCE DE SITUACIÓ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5601" y="1285860"/>
            <a:ext cx="6752798" cy="457203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 bwMode="auto">
          <a:xfrm>
            <a:off x="6156176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INTERIOR LOGOS DE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214546" y="285728"/>
            <a:ext cx="614366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00" b="1" kern="0" dirty="0" smtClean="0">
                <a:solidFill>
                  <a:schemeClr val="tx2">
                    <a:lumMod val="50000"/>
                  </a:schemeClr>
                </a:solidFill>
              </a:rPr>
              <a:t>CONTAORG</a:t>
            </a:r>
            <a:r>
              <a:rPr lang="es-ES" sz="1300" b="1" kern="0" dirty="0" smtClean="0">
                <a:solidFill>
                  <a:schemeClr val="tx1">
                    <a:lumMod val="75000"/>
                  </a:schemeClr>
                </a:solidFill>
              </a:rPr>
              <a:t>·</a:t>
            </a:r>
            <a:r>
              <a:rPr lang="es-ES" sz="1300" b="1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1300" b="1" kern="0" dirty="0" smtClean="0">
                <a:solidFill>
                  <a:srgbClr val="E66A04"/>
                </a:solidFill>
              </a:rPr>
              <a:t>CONTAPLUS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b="1" dirty="0" smtClean="0">
                <a:solidFill>
                  <a:schemeClr val="bg1">
                    <a:lumMod val="65000"/>
                  </a:schemeClr>
                </a:solidFill>
              </a:rPr>
              <a:t>MEMORIA ADAPTADA A CADA EMPRESA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12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2" descr="C:\Users\Alca\AppData\Local\Temp\SNAGHTML7af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4" y="1214422"/>
            <a:ext cx="6715125" cy="482917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 bwMode="auto">
          <a:xfrm>
            <a:off x="6156176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INTERIOR LOGOS DE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214546" y="285728"/>
            <a:ext cx="614366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00" b="1" kern="0" dirty="0" smtClean="0">
                <a:solidFill>
                  <a:schemeClr val="tx2">
                    <a:lumMod val="50000"/>
                  </a:schemeClr>
                </a:solidFill>
              </a:rPr>
              <a:t>CONTAORG</a:t>
            </a:r>
            <a:r>
              <a:rPr lang="es-ES" sz="1300" b="1" kern="0" dirty="0" smtClean="0">
                <a:solidFill>
                  <a:schemeClr val="tx1">
                    <a:lumMod val="75000"/>
                  </a:schemeClr>
                </a:solidFill>
              </a:rPr>
              <a:t>·</a:t>
            </a:r>
            <a:r>
              <a:rPr lang="es-ES" sz="1300" b="1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1300" b="1" kern="0" dirty="0" smtClean="0">
                <a:solidFill>
                  <a:srgbClr val="E66A04"/>
                </a:solidFill>
              </a:rPr>
              <a:t>CONTAPLUS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b="1" dirty="0" smtClean="0">
                <a:solidFill>
                  <a:schemeClr val="bg1">
                    <a:lumMod val="65000"/>
                  </a:schemeClr>
                </a:solidFill>
              </a:rPr>
              <a:t>EJEMPLO DE MEMORIA ANUAL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12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428596" y="5929330"/>
            <a:ext cx="1285884" cy="9286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r="12096"/>
          <a:stretch>
            <a:fillRect/>
          </a:stretch>
        </p:blipFill>
        <p:spPr bwMode="auto">
          <a:xfrm>
            <a:off x="907178" y="1071546"/>
            <a:ext cx="695820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 bwMode="auto">
          <a:xfrm>
            <a:off x="6156176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INTERIOR LOGOS DE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214546" y="285728"/>
            <a:ext cx="614366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00" b="1" kern="0" dirty="0" smtClean="0">
                <a:solidFill>
                  <a:schemeClr val="tx2">
                    <a:lumMod val="50000"/>
                  </a:schemeClr>
                </a:solidFill>
              </a:rPr>
              <a:t>CONTAORG</a:t>
            </a:r>
            <a:r>
              <a:rPr lang="es-ES" sz="1300" b="1" kern="0" dirty="0" smtClean="0">
                <a:solidFill>
                  <a:schemeClr val="tx1">
                    <a:lumMod val="75000"/>
                  </a:schemeClr>
                </a:solidFill>
              </a:rPr>
              <a:t>·</a:t>
            </a:r>
            <a:r>
              <a:rPr lang="es-ES" sz="1300" b="1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1300" b="1" kern="0" dirty="0" smtClean="0">
                <a:solidFill>
                  <a:srgbClr val="E66A04"/>
                </a:solidFill>
              </a:rPr>
              <a:t>CONTAPLUS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b="1" dirty="0" smtClean="0">
                <a:solidFill>
                  <a:schemeClr val="bg1">
                    <a:lumMod val="65000"/>
                  </a:schemeClr>
                </a:solidFill>
              </a:rPr>
              <a:t>INFORME DE LIQUIDACIÓN DE PRESUPUESTO · NOTA 32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12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8 Imagen" descr="NOTA 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071546"/>
            <a:ext cx="7835788" cy="494693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 bwMode="auto">
          <a:xfrm>
            <a:off x="6156176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NARANJA IZQUIER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714348" y="2500306"/>
            <a:ext cx="66456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 smtClean="0">
                <a:solidFill>
                  <a:srgbClr val="000000"/>
                </a:solidFill>
              </a:rPr>
              <a:t>NOVEDADES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 smtClean="0">
                <a:solidFill>
                  <a:schemeClr val="bg1"/>
                </a:solidFill>
              </a:rPr>
              <a:t>CONTAORG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kern="0" dirty="0" smtClean="0">
                <a:solidFill>
                  <a:schemeClr val="bg1"/>
                </a:solidFill>
              </a:rPr>
              <a:t>CONTAPLUS  </a:t>
            </a:r>
            <a:r>
              <a:rPr lang="es-ES" kern="0" dirty="0" smtClean="0">
                <a:solidFill>
                  <a:srgbClr val="000000"/>
                </a:solidFill>
              </a:rPr>
              <a:t>2012</a:t>
            </a:r>
            <a:endParaRPr lang="es-ES" kern="0" dirty="0">
              <a:solidFill>
                <a:srgbClr val="0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 bwMode="auto">
          <a:xfrm>
            <a:off x="6588224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INTERIOR LOGOS DE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214546" y="285728"/>
            <a:ext cx="614366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00" b="1" kern="0" dirty="0" smtClean="0">
                <a:solidFill>
                  <a:schemeClr val="tx2">
                    <a:lumMod val="50000"/>
                  </a:schemeClr>
                </a:solidFill>
              </a:rPr>
              <a:t>CONTAORG</a:t>
            </a:r>
            <a:r>
              <a:rPr lang="es-ES" sz="1300" b="1" kern="0" dirty="0" smtClean="0">
                <a:solidFill>
                  <a:schemeClr val="tx1">
                    <a:lumMod val="75000"/>
                  </a:schemeClr>
                </a:solidFill>
              </a:rPr>
              <a:t>·</a:t>
            </a:r>
            <a:r>
              <a:rPr lang="es-ES" sz="1300" b="1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1300" b="1" kern="0" dirty="0" smtClean="0">
                <a:solidFill>
                  <a:srgbClr val="E66A04"/>
                </a:solidFill>
              </a:rPr>
              <a:t>CONTAPLUS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b="1" dirty="0" smtClean="0">
                <a:solidFill>
                  <a:srgbClr val="E66A04"/>
                </a:solidFill>
              </a:rPr>
              <a:t>NOVEDADES 2012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12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07604" y="1571612"/>
            <a:ext cx="7128792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600" dirty="0" smtClean="0"/>
              <a:t>MODELO 182: </a:t>
            </a:r>
            <a:r>
              <a:rPr lang="es-ES" sz="1600" dirty="0" smtClean="0"/>
              <a:t>CONTAORG</a:t>
            </a:r>
            <a:r>
              <a:rPr lang="es-ES" sz="1600" dirty="0" smtClean="0"/>
              <a:t> </a:t>
            </a:r>
            <a:r>
              <a:rPr lang="es-ES" sz="1600" dirty="0" smtClean="0"/>
              <a:t>recoge directamente los datos de </a:t>
            </a:r>
            <a:r>
              <a:rPr lang="es-ES" sz="1600" dirty="0" err="1" smtClean="0"/>
              <a:t>Contaplus</a:t>
            </a:r>
            <a:r>
              <a:rPr lang="es-ES" sz="1600" dirty="0" smtClean="0"/>
              <a:t> para la presentación del modelo 182 tanto en papel como telemática y para la emisión de los correspondientes certificados.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600" dirty="0" smtClean="0"/>
              <a:t>PLAN DE ACTUACIÓN: Con Alca Fundaciones podrá elaborar el Plan de Actuación exigido por el RD del aprobación del nuevo plan general contable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600" dirty="0" smtClean="0"/>
              <a:t>NUEVA VERSION PROFESIONAL PARA CONTAPLUS PRO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600" dirty="0" smtClean="0"/>
              <a:t>Y ADEMÁS PODRÁ OBTENER:	</a:t>
            </a:r>
          </a:p>
          <a:p>
            <a:pPr marL="742950" lvl="1" indent="-28575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s-ES" sz="1600" dirty="0" smtClean="0"/>
              <a:t>INVENTARIO ANUAL </a:t>
            </a: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</a:pPr>
            <a:endParaRPr lang="es-ES" sz="1600" dirty="0" smtClean="0"/>
          </a:p>
        </p:txBody>
      </p:sp>
      <p:sp>
        <p:nvSpPr>
          <p:cNvPr id="6" name="5 CuadroTexto"/>
          <p:cNvSpPr txBox="1"/>
          <p:nvPr/>
        </p:nvSpPr>
        <p:spPr bwMode="auto">
          <a:xfrm>
            <a:off x="6156176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INTERIOR LOGOS DE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214546" y="285728"/>
            <a:ext cx="614366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00" b="1" kern="0" dirty="0" smtClean="0">
                <a:solidFill>
                  <a:schemeClr val="tx2">
                    <a:lumMod val="50000"/>
                  </a:schemeClr>
                </a:solidFill>
              </a:rPr>
              <a:t>CONTAORG</a:t>
            </a:r>
            <a:r>
              <a:rPr lang="es-ES" sz="1300" b="1" kern="0" dirty="0" smtClean="0">
                <a:solidFill>
                  <a:schemeClr val="tx1">
                    <a:lumMod val="75000"/>
                  </a:schemeClr>
                </a:solidFill>
              </a:rPr>
              <a:t>·</a:t>
            </a:r>
            <a:r>
              <a:rPr lang="es-ES" sz="1300" b="1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1300" b="1" kern="0" dirty="0" smtClean="0">
                <a:solidFill>
                  <a:srgbClr val="E66A04"/>
                </a:solidFill>
              </a:rPr>
              <a:t>CONTAPLUS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b="1" dirty="0" smtClean="0">
                <a:solidFill>
                  <a:srgbClr val="E66A04"/>
                </a:solidFill>
              </a:rPr>
              <a:t>NOVEDADES 2012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12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07604" y="1571612"/>
            <a:ext cx="7128792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s-ES" sz="1600" b="1" u="sng" dirty="0" smtClean="0"/>
              <a:t>ADAPTACION A LA NORMATIVA CONTABLE APROBADA  POR EL CONSEJO DE MINISTROS DEL 21 DE OCTUBRE DE 2011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Calibri"/>
              <a:buChar char="-"/>
            </a:pPr>
            <a:endParaRPr lang="es-ES" sz="1600" b="1" u="sng" dirty="0" smtClean="0"/>
          </a:p>
          <a:p>
            <a:pPr marL="800100" lvl="1" indent="-342900" algn="just">
              <a:lnSpc>
                <a:spcPct val="115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600" dirty="0" smtClean="0"/>
              <a:t>PLAN DE ACTUACIÓN: Con Alca Fundaciones podrá elaborar el Plan de Actuación exigido por el RD del aprobación del nuevo plan general contable</a:t>
            </a:r>
          </a:p>
          <a:p>
            <a:pPr marL="800100" lvl="1" indent="-342900" algn="just">
              <a:lnSpc>
                <a:spcPct val="115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600" dirty="0" smtClean="0"/>
              <a:t>CUADRO DE CUENTAS PARA ENTIDADES IN ANIMO DE LUCRO</a:t>
            </a:r>
          </a:p>
          <a:p>
            <a:pPr marL="800100" lvl="1" indent="-342900" algn="just">
              <a:lnSpc>
                <a:spcPct val="115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600" dirty="0" smtClean="0"/>
              <a:t>MODULO CONVERSOR PARA USUARIOS DE CONTAPLUS: Actualizará las cuentas contables el nuevo plan</a:t>
            </a:r>
          </a:p>
          <a:p>
            <a:pPr marL="800100" lvl="1" indent="-342900" algn="just">
              <a:lnSpc>
                <a:spcPct val="115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s-ES" sz="1600" dirty="0" smtClean="0"/>
              <a:t>NUEVOS MODELOS DE CUENTAS ANUALES NORMALIZADOS</a:t>
            </a: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</a:pPr>
            <a:endParaRPr lang="es-ES" sz="1600" dirty="0" smtClean="0"/>
          </a:p>
        </p:txBody>
      </p:sp>
      <p:sp>
        <p:nvSpPr>
          <p:cNvPr id="5" name="4 CuadroTexto"/>
          <p:cNvSpPr txBox="1"/>
          <p:nvPr/>
        </p:nvSpPr>
        <p:spPr bwMode="auto">
          <a:xfrm>
            <a:off x="6156176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NARANJA IZQUIER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571604" y="3220050"/>
            <a:ext cx="6645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 smtClean="0">
                <a:solidFill>
                  <a:schemeClr val="bg1"/>
                </a:solidFill>
              </a:rPr>
              <a:t>MUCHAS GRACIAS</a:t>
            </a:r>
          </a:p>
          <a:p>
            <a:pPr lvl="0" algn="r" fontAlgn="base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b="1" kern="0" dirty="0" smtClean="0">
                <a:solidFill>
                  <a:srgbClr val="FDB477"/>
                </a:solidFill>
              </a:rPr>
              <a:t>DEPARTAMENTO COMERCIAL</a:t>
            </a:r>
          </a:p>
        </p:txBody>
      </p:sp>
      <p:sp>
        <p:nvSpPr>
          <p:cNvPr id="4" name="3 CuadroTexto"/>
          <p:cNvSpPr txBox="1"/>
          <p:nvPr/>
        </p:nvSpPr>
        <p:spPr bwMode="auto">
          <a:xfrm>
            <a:off x="-108520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INTERIOR LOGOS DE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214546" y="285728"/>
            <a:ext cx="6500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00" b="1" kern="0" dirty="0" smtClean="0">
                <a:solidFill>
                  <a:schemeClr val="tx2">
                    <a:lumMod val="50000"/>
                  </a:schemeClr>
                </a:solidFill>
              </a:rPr>
              <a:t>CONTAORG</a:t>
            </a:r>
            <a:r>
              <a:rPr lang="es-ES" sz="1300" b="1" kern="0" dirty="0" smtClean="0">
                <a:solidFill>
                  <a:schemeClr val="tx1">
                    <a:lumMod val="75000"/>
                  </a:schemeClr>
                </a:solidFill>
              </a:rPr>
              <a:t>·</a:t>
            </a:r>
            <a:r>
              <a:rPr lang="es-ES" sz="1300" b="1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1300" b="1" kern="0" dirty="0" smtClean="0">
                <a:solidFill>
                  <a:srgbClr val="E66A04"/>
                </a:solidFill>
              </a:rPr>
              <a:t>CONTAPLUS</a:t>
            </a:r>
          </a:p>
          <a:p>
            <a:pPr lvl="0" algn="ctr" fontAlgn="base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es-ES" sz="2400" b="1" dirty="0" smtClean="0">
                <a:solidFill>
                  <a:schemeClr val="bg1">
                    <a:lumMod val="65000"/>
                  </a:schemeClr>
                </a:solidFill>
              </a:rPr>
              <a:t>OBLIGATORIEDAD Y ENTRADA EN VIGOR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28728" y="1664698"/>
            <a:ext cx="6418167" cy="32316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400" dirty="0" smtClean="0"/>
              <a:t>  </a:t>
            </a:r>
          </a:p>
          <a:p>
            <a:r>
              <a:rPr lang="es-ES" sz="2400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s-ES" sz="2400" dirty="0" smtClean="0"/>
              <a:t>  Es obligatorio para:</a:t>
            </a:r>
          </a:p>
          <a:p>
            <a:pPr lvl="1">
              <a:buFont typeface="Wingdings" pitchFamily="2" charset="2"/>
              <a:buChar char="§"/>
            </a:pPr>
            <a:r>
              <a:rPr lang="es-ES" sz="2100" dirty="0" smtClean="0"/>
              <a:t> Fundaciones</a:t>
            </a:r>
          </a:p>
          <a:p>
            <a:pPr lvl="1">
              <a:buFont typeface="Wingdings" pitchFamily="2" charset="2"/>
              <a:buChar char="§"/>
            </a:pPr>
            <a:r>
              <a:rPr lang="es-ES" sz="2100" dirty="0" smtClean="0"/>
              <a:t> Asociaciones declaradas de utilidad pública</a:t>
            </a:r>
          </a:p>
          <a:p>
            <a:endParaRPr lang="es-ES" dirty="0" smtClean="0"/>
          </a:p>
          <a:p>
            <a:pPr algn="just">
              <a:buFont typeface="Wingdings" pitchFamily="2" charset="2"/>
              <a:buChar char="ü"/>
            </a:pPr>
            <a:r>
              <a:rPr lang="es-ES" sz="2400" dirty="0" smtClean="0"/>
              <a:t>  El Nuevo plan contable entrará en vigor el</a:t>
            </a:r>
          </a:p>
          <a:p>
            <a:pPr algn="just"/>
            <a:r>
              <a:rPr lang="es-ES" sz="2400" dirty="0" smtClean="0"/>
              <a:t>     1 de enero de 2012</a:t>
            </a:r>
          </a:p>
          <a:p>
            <a:pPr>
              <a:spcAft>
                <a:spcPts val="1200"/>
              </a:spcAft>
            </a:pPr>
            <a:endParaRPr lang="es-ES" sz="2400" dirty="0" smtClean="0"/>
          </a:p>
        </p:txBody>
      </p:sp>
      <p:sp>
        <p:nvSpPr>
          <p:cNvPr id="5" name="4 CuadroTexto"/>
          <p:cNvSpPr txBox="1"/>
          <p:nvPr/>
        </p:nvSpPr>
        <p:spPr bwMode="auto">
          <a:xfrm>
            <a:off x="6156176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INTERIOR LOGOS DE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214546" y="285728"/>
            <a:ext cx="6500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00" b="1" kern="0" dirty="0" smtClean="0">
                <a:solidFill>
                  <a:schemeClr val="tx2">
                    <a:lumMod val="50000"/>
                  </a:schemeClr>
                </a:solidFill>
              </a:rPr>
              <a:t>CONTAORG</a:t>
            </a:r>
            <a:r>
              <a:rPr lang="es-ES" sz="1300" b="1" kern="0" dirty="0" smtClean="0">
                <a:solidFill>
                  <a:schemeClr val="tx1">
                    <a:lumMod val="75000"/>
                  </a:schemeClr>
                </a:solidFill>
              </a:rPr>
              <a:t>·</a:t>
            </a:r>
            <a:r>
              <a:rPr lang="es-ES" sz="1300" b="1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1300" b="1" kern="0" dirty="0" smtClean="0">
                <a:solidFill>
                  <a:srgbClr val="E66A04"/>
                </a:solidFill>
              </a:rPr>
              <a:t>CONTAPLUS</a:t>
            </a:r>
          </a:p>
          <a:p>
            <a:pPr lvl="0" algn="ctr" fontAlgn="base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es-ES" sz="2400" b="1" dirty="0" smtClean="0">
                <a:solidFill>
                  <a:schemeClr val="bg1">
                    <a:lumMod val="65000"/>
                  </a:schemeClr>
                </a:solidFill>
              </a:rPr>
              <a:t>QUE PLAN CONTABLE SE DEBE APLICAR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28728" y="1456953"/>
            <a:ext cx="6418167" cy="36471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400" dirty="0" smtClean="0"/>
              <a:t>  </a:t>
            </a:r>
          </a:p>
          <a:p>
            <a:endParaRPr lang="es-ES" sz="2400" dirty="0" smtClean="0"/>
          </a:p>
          <a:p>
            <a:pPr algn="just">
              <a:buFont typeface="Wingdings" pitchFamily="2" charset="2"/>
              <a:buChar char="ü"/>
            </a:pPr>
            <a:r>
              <a:rPr lang="es-ES" sz="2400" dirty="0" smtClean="0"/>
              <a:t> En todo lo </a:t>
            </a:r>
            <a:r>
              <a:rPr lang="es-ES" sz="2400" b="1" u="sng" dirty="0" smtClean="0"/>
              <a:t>no</a:t>
            </a:r>
            <a:r>
              <a:rPr lang="es-ES" sz="2400" dirty="0" smtClean="0"/>
              <a:t> regulado por la norma de adaptación se aplicará de forma obligatoria lo contenido en:</a:t>
            </a:r>
          </a:p>
          <a:p>
            <a:pPr algn="just"/>
            <a:endParaRPr lang="es-ES" sz="2400" dirty="0" smtClean="0"/>
          </a:p>
          <a:p>
            <a:pPr lvl="1" algn="just">
              <a:buFont typeface="Wingdings" pitchFamily="2" charset="2"/>
              <a:buChar char="§"/>
            </a:pPr>
            <a:r>
              <a:rPr lang="es-ES" sz="2100" dirty="0" smtClean="0"/>
              <a:t> El plan normal de contabilidad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2100" dirty="0" smtClean="0"/>
              <a:t> El plan de pymes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2100" dirty="0" smtClean="0"/>
              <a:t> La normas específicas para micro entidades</a:t>
            </a:r>
          </a:p>
          <a:p>
            <a:pPr>
              <a:spcAft>
                <a:spcPts val="1200"/>
              </a:spcAft>
            </a:pPr>
            <a:endParaRPr lang="es-ES" sz="2400" dirty="0" smtClean="0"/>
          </a:p>
        </p:txBody>
      </p:sp>
      <p:sp>
        <p:nvSpPr>
          <p:cNvPr id="5" name="4 CuadroTexto"/>
          <p:cNvSpPr txBox="1"/>
          <p:nvPr/>
        </p:nvSpPr>
        <p:spPr bwMode="auto">
          <a:xfrm>
            <a:off x="6156176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INTERIOR LOGOS DE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214546" y="285728"/>
            <a:ext cx="6500858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00" b="1" kern="0" dirty="0" smtClean="0">
                <a:solidFill>
                  <a:schemeClr val="tx2">
                    <a:lumMod val="50000"/>
                  </a:schemeClr>
                </a:solidFill>
              </a:rPr>
              <a:t>CONTAORG</a:t>
            </a:r>
            <a:r>
              <a:rPr lang="es-ES" sz="1300" b="1" kern="0" dirty="0" smtClean="0">
                <a:solidFill>
                  <a:schemeClr val="tx1">
                    <a:lumMod val="75000"/>
                  </a:schemeClr>
                </a:solidFill>
              </a:rPr>
              <a:t>·</a:t>
            </a:r>
            <a:r>
              <a:rPr lang="es-ES" sz="1300" b="1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1300" b="1" kern="0" dirty="0" smtClean="0">
                <a:solidFill>
                  <a:srgbClr val="E66A04"/>
                </a:solidFill>
              </a:rPr>
              <a:t>CONTAPLUS</a:t>
            </a:r>
          </a:p>
          <a:p>
            <a:pPr lvl="0" algn="ctr" fontAlgn="base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es-ES" sz="2200" b="1" dirty="0" smtClean="0">
                <a:solidFill>
                  <a:schemeClr val="bg1">
                    <a:lumMod val="65000"/>
                  </a:schemeClr>
                </a:solidFill>
              </a:rPr>
              <a:t>QUIÉN PUEDE APLICAR EL PLAN DE PYMES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28728" y="602877"/>
            <a:ext cx="6815680" cy="53553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400" dirty="0" smtClean="0"/>
              <a:t>  </a:t>
            </a:r>
          </a:p>
          <a:p>
            <a:endParaRPr lang="es-ES" sz="2400" dirty="0" smtClean="0"/>
          </a:p>
          <a:p>
            <a:pPr algn="just"/>
            <a:r>
              <a:rPr lang="es-ES" sz="2400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400" dirty="0" smtClean="0"/>
              <a:t> Las entidades que durante dos ejercicios consecutivos, a fecha de cierre de cada uno de ellos, cumpla al menos dos de las siguientes circunstancias:</a:t>
            </a:r>
          </a:p>
          <a:p>
            <a:pPr algn="just"/>
            <a:endParaRPr lang="es-ES" sz="2400" dirty="0" smtClean="0"/>
          </a:p>
          <a:p>
            <a:pPr lvl="1" algn="just">
              <a:buFont typeface="Wingdings" pitchFamily="2" charset="2"/>
              <a:buChar char="§"/>
            </a:pPr>
            <a:r>
              <a:rPr lang="es-ES" sz="2100" dirty="0" smtClean="0"/>
              <a:t> Que el total de las partidas de activo no supere los 2.850.000 €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2100" dirty="0" smtClean="0"/>
              <a:t> Que el importe neto de su volumen anual de ingresos no supere los 5.700.000 €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2100" dirty="0" smtClean="0"/>
              <a:t> Que el número medio de trabajadores empleados durante el ejercicio no sea superior a 50</a:t>
            </a:r>
          </a:p>
          <a:p>
            <a:pPr>
              <a:spcAft>
                <a:spcPts val="1200"/>
              </a:spcAft>
            </a:pPr>
            <a:endParaRPr lang="es-ES" sz="2400" dirty="0" smtClean="0"/>
          </a:p>
        </p:txBody>
      </p:sp>
      <p:sp>
        <p:nvSpPr>
          <p:cNvPr id="5" name="4 CuadroTexto"/>
          <p:cNvSpPr txBox="1"/>
          <p:nvPr/>
        </p:nvSpPr>
        <p:spPr bwMode="auto">
          <a:xfrm>
            <a:off x="6156176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INTERIOR LOGOS DE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214546" y="285728"/>
            <a:ext cx="6500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00" b="1" kern="0" dirty="0" smtClean="0">
                <a:solidFill>
                  <a:schemeClr val="tx2">
                    <a:lumMod val="50000"/>
                  </a:schemeClr>
                </a:solidFill>
              </a:rPr>
              <a:t>CONTAORG</a:t>
            </a:r>
            <a:r>
              <a:rPr lang="es-ES" sz="1300" b="1" kern="0" dirty="0" smtClean="0">
                <a:solidFill>
                  <a:schemeClr val="tx1">
                    <a:lumMod val="75000"/>
                  </a:schemeClr>
                </a:solidFill>
              </a:rPr>
              <a:t>·</a:t>
            </a:r>
            <a:r>
              <a:rPr lang="es-ES" sz="1300" b="1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1300" b="1" kern="0" dirty="0" smtClean="0">
                <a:solidFill>
                  <a:srgbClr val="E66A04"/>
                </a:solidFill>
              </a:rPr>
              <a:t>CONTAPLUS</a:t>
            </a:r>
          </a:p>
          <a:p>
            <a:pPr lvl="0" algn="ctr" fontAlgn="base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es-ES" sz="2400" b="1" dirty="0" smtClean="0">
                <a:solidFill>
                  <a:schemeClr val="bg1">
                    <a:lumMod val="65000"/>
                  </a:schemeClr>
                </a:solidFill>
              </a:rPr>
              <a:t>QUE SE CONSIDERA MICRO ENTIDAD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28728" y="787541"/>
            <a:ext cx="6815680" cy="49859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400" dirty="0" smtClean="0"/>
              <a:t>  </a:t>
            </a:r>
          </a:p>
          <a:p>
            <a:endParaRPr lang="es-ES" sz="2400" dirty="0" smtClean="0"/>
          </a:p>
          <a:p>
            <a:pPr algn="just"/>
            <a:r>
              <a:rPr lang="es-ES" sz="2400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400" dirty="0" smtClean="0"/>
              <a:t> Aquella que durante dos ejercicios consecutivos, a la fecha de cierre de los mismos, cumpla al menos dos de las siguientes circunstancias: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2100" dirty="0" smtClean="0"/>
              <a:t> Que el total de las partidas de activo no supere los 150.000 €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2100" dirty="0" smtClean="0"/>
              <a:t> Que el importe neto de su volumen anual de ingresos nos supere los 150.000 €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2100" dirty="0" smtClean="0"/>
              <a:t> Que el número medio de trabajadores empleados durante el ejercicio no sea superior a 5</a:t>
            </a:r>
          </a:p>
          <a:p>
            <a:pPr>
              <a:spcAft>
                <a:spcPts val="1200"/>
              </a:spcAft>
            </a:pPr>
            <a:endParaRPr lang="es-ES" sz="2400" dirty="0" smtClean="0"/>
          </a:p>
        </p:txBody>
      </p:sp>
      <p:sp>
        <p:nvSpPr>
          <p:cNvPr id="5" name="4 CuadroTexto"/>
          <p:cNvSpPr txBox="1"/>
          <p:nvPr/>
        </p:nvSpPr>
        <p:spPr bwMode="auto">
          <a:xfrm>
            <a:off x="6156176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INTERIOR LOGOS DE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214546" y="285728"/>
            <a:ext cx="6500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00" b="1" kern="0" dirty="0" smtClean="0">
                <a:solidFill>
                  <a:schemeClr val="tx2">
                    <a:lumMod val="50000"/>
                  </a:schemeClr>
                </a:solidFill>
              </a:rPr>
              <a:t>FUNDACIONES Y ASOCIACIONES </a:t>
            </a:r>
            <a:r>
              <a:rPr lang="es-ES" sz="1300" b="1" kern="0" dirty="0" smtClean="0">
                <a:solidFill>
                  <a:schemeClr val="tx1">
                    <a:lumMod val="75000"/>
                  </a:schemeClr>
                </a:solidFill>
              </a:rPr>
              <a:t>·</a:t>
            </a:r>
            <a:r>
              <a:rPr lang="es-ES" sz="1300" b="1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1300" b="1" kern="0" dirty="0" smtClean="0">
                <a:solidFill>
                  <a:srgbClr val="E66A04"/>
                </a:solidFill>
              </a:rPr>
              <a:t>CONTAPLUS</a:t>
            </a:r>
          </a:p>
          <a:p>
            <a:pPr lvl="0" algn="ctr" fontAlgn="base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es-ES" sz="2400" b="1" dirty="0" smtClean="0">
                <a:solidFill>
                  <a:schemeClr val="bg1">
                    <a:lumMod val="65000"/>
                  </a:schemeClr>
                </a:solidFill>
              </a:rPr>
              <a:t>CAMBIOS SIGNIFICATIVOS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28728" y="302794"/>
            <a:ext cx="7175720" cy="59554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400" dirty="0" smtClean="0"/>
              <a:t>  </a:t>
            </a:r>
          </a:p>
          <a:p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400" dirty="0" smtClean="0"/>
              <a:t> En cuanto a las normas de registro y valoración, la adaptación desarrolla las siguientes:</a:t>
            </a:r>
          </a:p>
          <a:p>
            <a:pPr algn="just"/>
            <a:endParaRPr lang="es-ES" sz="2400" dirty="0" smtClean="0"/>
          </a:p>
          <a:p>
            <a:pPr lvl="1" algn="just">
              <a:buFont typeface="Wingdings" pitchFamily="2" charset="2"/>
              <a:buChar char="§"/>
            </a:pPr>
            <a:r>
              <a:rPr lang="es-ES" sz="2100" dirty="0" smtClean="0"/>
              <a:t> Inmovilizado material no generador de flujos de efectivo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2100" dirty="0" smtClean="0"/>
              <a:t> Bienes del patrimonio histórico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2100" dirty="0" smtClean="0"/>
              <a:t> Créditos y débitos por la actividad propia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2100" dirty="0" smtClean="0"/>
              <a:t> Existencias no generadoras de flujos de efectivo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2100" dirty="0" smtClean="0"/>
              <a:t> Impuesto sobre beneficios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2100" dirty="0" smtClean="0"/>
              <a:t> Gastos e ingresos de las entidades no lucrativas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2100" dirty="0" smtClean="0"/>
              <a:t> Subvenciones, donaciones y legados recibidos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2100" dirty="0" smtClean="0"/>
              <a:t> Fusiones entre entidades no lucrativas</a:t>
            </a:r>
          </a:p>
          <a:p>
            <a:pPr>
              <a:spcAft>
                <a:spcPts val="1200"/>
              </a:spcAft>
            </a:pPr>
            <a:endParaRPr lang="es-ES" sz="2400" dirty="0" smtClean="0"/>
          </a:p>
        </p:txBody>
      </p:sp>
      <p:sp>
        <p:nvSpPr>
          <p:cNvPr id="5" name="4 CuadroTexto"/>
          <p:cNvSpPr txBox="1"/>
          <p:nvPr/>
        </p:nvSpPr>
        <p:spPr bwMode="auto">
          <a:xfrm>
            <a:off x="6156176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INTERIOR LOGOS DERE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214546" y="285728"/>
            <a:ext cx="6500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00" b="1" kern="0" dirty="0" smtClean="0">
                <a:solidFill>
                  <a:schemeClr val="tx2">
                    <a:lumMod val="50000"/>
                  </a:schemeClr>
                </a:solidFill>
              </a:rPr>
              <a:t>CONTAORG</a:t>
            </a:r>
            <a:r>
              <a:rPr lang="es-ES" sz="1300" b="1" kern="0" dirty="0" smtClean="0">
                <a:solidFill>
                  <a:schemeClr val="tx1">
                    <a:lumMod val="75000"/>
                  </a:schemeClr>
                </a:solidFill>
              </a:rPr>
              <a:t>·</a:t>
            </a:r>
            <a:r>
              <a:rPr lang="es-ES" sz="1300" b="1" kern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1300" b="1" kern="0" dirty="0" smtClean="0">
                <a:solidFill>
                  <a:srgbClr val="E66A04"/>
                </a:solidFill>
              </a:rPr>
              <a:t>CONTAPLUS</a:t>
            </a:r>
          </a:p>
          <a:p>
            <a:pPr lvl="0" algn="ctr" fontAlgn="base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es-ES" sz="2400" b="1" dirty="0" smtClean="0">
                <a:solidFill>
                  <a:schemeClr val="bg1">
                    <a:lumMod val="65000"/>
                  </a:schemeClr>
                </a:solidFill>
              </a:rPr>
              <a:t>CAMBIOS SIGNIFICATIVOS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28728" y="1387706"/>
            <a:ext cx="717572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400" dirty="0" smtClean="0"/>
              <a:t>  </a:t>
            </a:r>
          </a:p>
          <a:p>
            <a:pPr algn="just"/>
            <a:endParaRPr lang="es-ES" sz="2400" dirty="0" smtClean="0"/>
          </a:p>
          <a:p>
            <a:pPr algn="just">
              <a:buFont typeface="Wingdings" pitchFamily="2" charset="2"/>
              <a:buChar char="ü"/>
            </a:pPr>
            <a:r>
              <a:rPr lang="es-ES" sz="2400" dirty="0" smtClean="0"/>
              <a:t> Nueva definición en la definición de activo en respuesta a los objetivos de naturaleza social que, con carácter general, persiguen estas entidades.</a:t>
            </a:r>
          </a:p>
          <a:p>
            <a:pPr algn="just">
              <a:buFont typeface="Wingdings" pitchFamily="2" charset="2"/>
              <a:buChar char="ü"/>
            </a:pPr>
            <a:endParaRPr lang="es-ES" sz="2400" dirty="0" smtClean="0"/>
          </a:p>
          <a:p>
            <a:pPr algn="just">
              <a:buFont typeface="Wingdings" pitchFamily="2" charset="2"/>
              <a:buChar char="ü"/>
            </a:pPr>
            <a:r>
              <a:rPr lang="es-ES" sz="2400" dirty="0" smtClean="0"/>
              <a:t> Cambios en el cuadro de cuentas</a:t>
            </a:r>
          </a:p>
          <a:p>
            <a:pPr algn="just">
              <a:buFont typeface="Wingdings" pitchFamily="2" charset="2"/>
              <a:buChar char="ü"/>
            </a:pPr>
            <a:endParaRPr lang="es-ES" sz="2400" dirty="0" smtClean="0"/>
          </a:p>
          <a:p>
            <a:pPr algn="just">
              <a:buFont typeface="Wingdings" pitchFamily="2" charset="2"/>
              <a:buChar char="ü"/>
            </a:pPr>
            <a:r>
              <a:rPr lang="es-ES" sz="2400" dirty="0" smtClean="0"/>
              <a:t> Modificaciones en las cuentas anuales</a:t>
            </a:r>
          </a:p>
          <a:p>
            <a:pPr>
              <a:spcAft>
                <a:spcPts val="1200"/>
              </a:spcAft>
            </a:pPr>
            <a:endParaRPr lang="es-ES" sz="2400" dirty="0" smtClean="0"/>
          </a:p>
        </p:txBody>
      </p:sp>
      <p:sp>
        <p:nvSpPr>
          <p:cNvPr id="5" name="4 CuadroTexto"/>
          <p:cNvSpPr txBox="1"/>
          <p:nvPr/>
        </p:nvSpPr>
        <p:spPr bwMode="auto">
          <a:xfrm>
            <a:off x="6156176" y="6392361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www.alcatic.es</a:t>
            </a:r>
            <a:endParaRPr kumimoji="0" lang="es-ES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ge_green_07">
  <a:themeElements>
    <a:clrScheme name="SAGE green">
      <a:dk1>
        <a:srgbClr val="008469"/>
      </a:dk1>
      <a:lt1>
        <a:sysClr val="window" lastClr="FFFFFF"/>
      </a:lt1>
      <a:dk2>
        <a:srgbClr val="4D4F53"/>
      </a:dk2>
      <a:lt2>
        <a:srgbClr val="FFFFFF"/>
      </a:lt2>
      <a:accent1>
        <a:srgbClr val="024731"/>
      </a:accent1>
      <a:accent2>
        <a:srgbClr val="7FC1B4"/>
      </a:accent2>
      <a:accent3>
        <a:srgbClr val="69923A"/>
      </a:accent3>
      <a:accent4>
        <a:srgbClr val="008469"/>
      </a:accent4>
      <a:accent5>
        <a:srgbClr val="CDE6A0"/>
      </a:accent5>
      <a:accent6>
        <a:srgbClr val="A8B400"/>
      </a:accent6>
      <a:hlink>
        <a:srgbClr val="000000"/>
      </a:hlink>
      <a:folHlink>
        <a:srgbClr val="7E8B7A"/>
      </a:folHlink>
    </a:clrScheme>
    <a:fontScheme name="Diseño predeterminado">
      <a:majorFont>
        <a:latin typeface="Arial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45720" rIns="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kern="0" cap="none" spc="0" normalizeH="0" baseline="0" noProof="0" smtClean="0">
            <a:ln>
              <a:noFill/>
            </a:ln>
            <a:solidFill>
              <a:srgbClr val="C00000"/>
            </a:solidFill>
            <a:effectLst/>
            <a:uLnTx/>
            <a:uFillTx/>
            <a:latin typeface="+mn-lt"/>
            <a:ea typeface="+mj-ea"/>
            <a:cs typeface="+mj-cs"/>
          </a:defRPr>
        </a:defPPr>
      </a:lstStyle>
    </a:tx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Corporativa_green</Template>
  <TotalTime>1754</TotalTime>
  <Words>1117</Words>
  <Application>Microsoft Office PowerPoint</Application>
  <PresentationFormat>Presentación en pantalla (4:3)</PresentationFormat>
  <Paragraphs>203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Sage_green_07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raquel.salcedo</dc:creator>
  <cp:lastModifiedBy>Soraya</cp:lastModifiedBy>
  <cp:revision>195</cp:revision>
  <dcterms:created xsi:type="dcterms:W3CDTF">2009-10-26T08:21:05Z</dcterms:created>
  <dcterms:modified xsi:type="dcterms:W3CDTF">2011-11-11T09:23:35Z</dcterms:modified>
</cp:coreProperties>
</file>