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3" r:id="rId2"/>
  </p:sldMasterIdLst>
  <p:notesMasterIdLst>
    <p:notesMasterId r:id="rId14"/>
  </p:notesMasterIdLst>
  <p:handoutMasterIdLst>
    <p:handoutMasterId r:id="rId15"/>
  </p:handoutMasterIdLst>
  <p:sldIdLst>
    <p:sldId id="257" r:id="rId3"/>
    <p:sldId id="272" r:id="rId4"/>
    <p:sldId id="277" r:id="rId5"/>
    <p:sldId id="273" r:id="rId6"/>
    <p:sldId id="267" r:id="rId7"/>
    <p:sldId id="278" r:id="rId8"/>
    <p:sldId id="279" r:id="rId9"/>
    <p:sldId id="264" r:id="rId10"/>
    <p:sldId id="269" r:id="rId11"/>
    <p:sldId id="276" r:id="rId12"/>
    <p:sldId id="262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1711" autoAdjust="0"/>
  </p:normalViewPr>
  <p:slideViewPr>
    <p:cSldViewPr>
      <p:cViewPr varScale="1">
        <p:scale>
          <a:sx n="79" d="100"/>
          <a:sy n="79" d="100"/>
        </p:scale>
        <p:origin x="198" y="78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Contacto Rodolfo Gonzalez Valencia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t>12/2/2015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Contacto Rodolfo Gonzalez Valencia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Contacto Rodolfo Gonzalez Valencia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t>12/2/2015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Contacto Rodolfo Gonzalez Valencia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</a:t>
            </a:fld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Contacto Rodolfo Gonzalez Valencia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2E61351F-DBB1-4664-ADA9-83BC7CB8848D}" type="slidenum">
              <a:rPr lang="en-US" sz="1200" b="0" i="0">
                <a:latin typeface="Euphemia"/>
                <a:ea typeface="+mn-ea"/>
                <a:cs typeface="+mn-cs"/>
              </a:rPr>
              <a:t>5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Contacto Rodolfo Gonzalez Valencia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3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2E61351F-DBB1-4664-ADA9-83BC7CB8848D}" type="slidenum">
              <a:rPr lang="en-US" sz="1200" b="0" i="0">
                <a:latin typeface="Euphemia"/>
                <a:ea typeface="+mn-ea"/>
                <a:cs typeface="+mn-cs"/>
              </a:rPr>
              <a:t>6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Contacto Rodolfo Gonzalez Valencia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4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2E61351F-DBB1-4664-ADA9-83BC7CB8848D}" type="slidenum">
              <a:rPr lang="en-US" sz="1200" b="0" i="0">
                <a:latin typeface="Euphemia"/>
                <a:ea typeface="+mn-ea"/>
                <a:cs typeface="+mn-cs"/>
              </a:rPr>
              <a:t>7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Contacto Rodolfo Gonzalez Valencia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0D00EA6-0821-4AC5-933C-321AA6545349}" type="slidenum">
              <a:rPr lang="en-US" sz="1200" b="0" i="0">
                <a:latin typeface="Euphemia"/>
                <a:ea typeface="+mn-ea"/>
                <a:cs typeface="+mn-cs"/>
              </a:rPr>
              <a:t>11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Contacto Rodolfo Gonzalez Valencia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7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B4F7-58C6-432D-BA51-DC4762B160E5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38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534267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0738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08057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6928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5BFA-4294-4E12-BC2A-63EE7C1E9D87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9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4115-D67D-4758-9769-FAC4C5442E24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7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2E6C-197A-44BB-B25D-CA90430B85DC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2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CCBA6-0326-4F03-AF24-DFAE1A6574B3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6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79A3-A8BF-4918-A632-B8B1B30FB735}" type="datetime1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2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B58B-F3FE-4D4A-8720-782CD0F86DA9}" type="datetime1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5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12387-4E3E-4F57-B14E-EA2E32617576}" type="datetime1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239D-5709-4873-A630-5A72B1DD74B8}" type="datetime1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E15A-3446-4614-9E01-C9A4FDAD4D72}" type="datetime1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7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1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F78B3-61A0-451F-BC45-668606CA2F66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2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_tradnl" sz="9600" b="1" u="sng" dirty="0" smtClean="0">
                <a:solidFill>
                  <a:srgbClr val="0070C0"/>
                </a:solidFill>
                <a:latin typeface="Gabriola" panose="04040605051002020D02" pitchFamily="82" charset="0"/>
              </a:rPr>
              <a:t>FUNDACION ARTISTICA DOLCE VITTA</a:t>
            </a:r>
            <a:endParaRPr lang="es-ES_tradnl" sz="9600" b="1" u="sng" dirty="0">
              <a:solidFill>
                <a:srgbClr val="0070C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s-ES_tradnl" i="1" dirty="0" smtClean="0">
                <a:solidFill>
                  <a:srgbClr val="002060"/>
                </a:solidFill>
              </a:rPr>
              <a:t>“</a:t>
            </a:r>
            <a:r>
              <a:rPr lang="es-ES_tradnl" sz="3200" b="1" i="1" dirty="0" smtClean="0">
                <a:solidFill>
                  <a:srgbClr val="0070C0"/>
                </a:solidFill>
                <a:latin typeface="Gabriola" panose="04040605051002020D02" pitchFamily="82" charset="0"/>
              </a:rPr>
              <a:t>LA SOLIDARIDAD ES LA </a:t>
            </a:r>
            <a:r>
              <a:rPr lang="es-ES_tradnl" sz="3200" b="1" i="1" dirty="0" smtClean="0">
                <a:solidFill>
                  <a:srgbClr val="0070C0"/>
                </a:solidFill>
                <a:latin typeface="Gabriola" panose="04040605051002020D02" pitchFamily="82" charset="0"/>
              </a:rPr>
              <a:t>UNION </a:t>
            </a:r>
            <a:r>
              <a:rPr lang="es-ES_tradnl" sz="3200" b="1" i="1" dirty="0" smtClean="0">
                <a:solidFill>
                  <a:srgbClr val="0070C0"/>
                </a:solidFill>
                <a:latin typeface="Gabriola" panose="04040605051002020D02" pitchFamily="82" charset="0"/>
              </a:rPr>
              <a:t>DE LOS PUEBLOS”</a:t>
            </a:r>
          </a:p>
          <a:p>
            <a:pPr marL="0" indent="0" algn="ctr">
              <a:spcBef>
                <a:spcPts val="0"/>
              </a:spcBef>
              <a:buNone/>
            </a:pPr>
            <a:endParaRPr lang="es-ES_tradnl" sz="2400" b="0" i="0" dirty="0">
              <a:solidFill>
                <a:srgbClr val="164B4F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908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_tradnl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 DE PRESENTACION  DOLCE VITTA</a:t>
            </a:r>
            <a:endParaRPr lang="es-ES_tradnl" sz="3600" b="0" i="0" dirty="0">
              <a:solidFill>
                <a:srgbClr val="164B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09836" y="1973848"/>
            <a:ext cx="8594429" cy="3880773"/>
          </a:xfrm>
        </p:spPr>
        <p:txBody>
          <a:bodyPr>
            <a:normAutofit fontScale="92500" lnSpcReduction="20000"/>
          </a:bodyPr>
          <a:lstStyle/>
          <a:p>
            <a:pPr marL="0" indent="0" algn="just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Querido amigo/a.</a:t>
            </a:r>
          </a:p>
          <a:p>
            <a:pPr marL="0" indent="0" algn="just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Tenemos un sueño del que queremos que hagas parte, el sueño de poder construir un mejor mundo para los niños y mejorar el que ya existe para miles de personas para quienes la vida es el camino mas amargo de recorrer.</a:t>
            </a:r>
          </a:p>
          <a:p>
            <a:pPr marL="0" indent="0" algn="just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lucha contra la desnutrición, la drogadicción y la falta de oportunidades en nuestra sociedad, es de todos y es un hecho que la lucha es a través del arte y el reconocimiento del otro a partir de la diferencia.</a:t>
            </a:r>
          </a:p>
          <a:p>
            <a:pPr marL="0" indent="0" algn="just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crea no destruye y por eso sabemos que el arte y su proceso creativo, hará de los seres de hoy mejores ciudadanos con mas oportunidades en el mañana.</a:t>
            </a:r>
          </a:p>
          <a:p>
            <a:pPr marL="0" indent="0" algn="just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sz="1900" b="0" i="0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esto creamos nuestra fundación ARTISTICA  DOLCE VITTA, cuyo objetivo principal es mejorar la calidad de vida por medio del Arte y la Cultura, llevar y financiar los proyectos encaminados a mejorar la situación Psicosocial y de desnutrición de las comunidades.</a:t>
            </a:r>
          </a:p>
          <a:p>
            <a:pPr marL="0" indent="0" algn="ctr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sz="2400" b="0" i="0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lograrlo esperamos tu ayuda.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 smtClean="0"/>
              <a:t>Contacto Rodolfo </a:t>
            </a:r>
            <a:r>
              <a:rPr lang="es-CO" dirty="0" err="1" smtClean="0"/>
              <a:t>Gonzalez</a:t>
            </a:r>
            <a:r>
              <a:rPr lang="es-CO" dirty="0" smtClean="0"/>
              <a:t> Valencia                             Calle 1 E Oeste #100 Bis-45 Torre 94 Apto. 304           Teléfonos 306 8634 y 316-737 0989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CO" sz="5400" b="1" u="sng" smtClean="0">
                <a:solidFill>
                  <a:srgbClr val="0070C0"/>
                </a:solidFill>
                <a:latin typeface="Gabriola" panose="04040605051002020D02" pitchFamily="82" charset="0"/>
              </a:rPr>
              <a:t>FUNDACION  ARTISTICO DOLCE </a:t>
            </a:r>
            <a:r>
              <a:rPr lang="es-CO" sz="5400" b="1" u="sng" dirty="0" smtClean="0">
                <a:solidFill>
                  <a:srgbClr val="0070C0"/>
                </a:solidFill>
                <a:latin typeface="Gabriola" panose="04040605051002020D02" pitchFamily="82" charset="0"/>
              </a:rPr>
              <a:t>VITTA</a:t>
            </a:r>
            <a:endParaRPr lang="en-US" sz="5400" b="1" u="sng" dirty="0">
              <a:solidFill>
                <a:srgbClr val="0070C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MISION</a:t>
            </a:r>
          </a:p>
          <a:p>
            <a:pPr marL="0" indent="0" algn="just">
              <a:buNone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Organización Social privada sin animo de lucro cuyo objetivo es facilitar la participación e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nteracción de los diferentes agentes sociales ONG, particulares, empresas e instituciones públicas en proyectos de desarrollo y acción social, Desde un enfoque artístico y cultural, donde se promueve el desarrollo de las habilidades en las personas para aprovechar su potencial y de esta manera se conviertan en ciudadanos productivos, a la vez se pretende brindar beneficios de formación artística no formal e incluyente, alimentación, re dignificación del individuo y vestuario para las comunidades vulnerables, propiciando en estos grandes cambios. Promoviendo valores personales, espirituales, familiares, sociales y ambientales que aporten felicidad y esperanza.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  <a:p>
            <a:pPr marL="0" indent="0" algn="just">
              <a:buNone/>
            </a:pP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Buscar ser una Fundación que haga parte activa del proceso de articulación con otras entidades con el fin de contribuir al mejoramiento y calidad de vida de la población vulnerable brindando servicio social y humanitario enfocado en la vocación y formación artística,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alimentación,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integral de los niños y familias en altos niveles de marginación social logrando equidad e inclusión sostenible.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77158" y="6088211"/>
            <a:ext cx="6295972" cy="365125"/>
          </a:xfrm>
        </p:spPr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1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es-CO" sz="5400" b="1" u="sng" dirty="0">
                <a:solidFill>
                  <a:srgbClr val="0070C0"/>
                </a:solidFill>
                <a:latin typeface="Gabriola" panose="04040605051002020D02" pitchFamily="82" charset="0"/>
              </a:rPr>
              <a:t>FUNDACION DOLCE VITTA</a:t>
            </a:r>
            <a:endParaRPr lang="es-ES_tradnl" sz="5400" b="0" i="0" dirty="0">
              <a:solidFill>
                <a:srgbClr val="164B4F"/>
              </a:solidFill>
              <a:latin typeface="Euphem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Font typeface="Wingdings" panose="05000000000000000000" pitchFamily="2" charset="2"/>
              <a:buChar char="Ø"/>
            </a:pPr>
            <a:r>
              <a:rPr lang="es-ES_tradnl" b="1" i="1" u="sng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</a:p>
          <a:p>
            <a:pPr marL="0" indent="0" algn="l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i="1" dirty="0" smtClean="0">
                <a:solidFill>
                  <a:srgbClr val="164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SOCIAL </a:t>
            </a:r>
          </a:p>
          <a:p>
            <a:pPr marL="0" indent="0" algn="l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TALLERES DE </a:t>
            </a: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EDUCACION </a:t>
            </a: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EL ARTE (Teatro, música, técnica vocal, danzas folclóricas.)</a:t>
            </a:r>
          </a:p>
          <a:p>
            <a:pPr marL="0" indent="0" algn="l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CONSECUCION DE ELEMENTOS MEDICOS DONADOS (Como: sillas de ruedas, muletas, caminadores </a:t>
            </a: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lang="es-ES_tradnl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defTabSz="914400">
              <a:lnSpc>
                <a:spcPct val="90000"/>
              </a:lnSpc>
              <a:spcBef>
                <a:spcPts val="1600"/>
              </a:spcBef>
              <a:buClr>
                <a:srgbClr val="164B4F"/>
              </a:buClr>
              <a:buNone/>
            </a:pPr>
            <a:r>
              <a:rPr lang="es-ES_tradn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COMEDOR SOCIAL COMUNITARIO</a:t>
            </a:r>
            <a:r>
              <a:rPr lang="es-ES_tradn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(Enfocado en la zona de ladera sur de Cali sector Polvorines, Pampas del Mirador, La Arboleda, Pampas, Las Palmas, Altos de Santa Elena y otros.)</a:t>
            </a:r>
            <a:endParaRPr lang="es-ES_tradnl" sz="2400" i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66510775"/>
              </p:ext>
            </p:extLst>
          </p:nvPr>
        </p:nvGraphicFramePr>
        <p:xfrm>
          <a:off x="7489825" y="1676400"/>
          <a:ext cx="469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39800"/>
                <a:gridCol w="9398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CO" sz="5400" b="1" u="sng" dirty="0">
                <a:solidFill>
                  <a:srgbClr val="0070C0"/>
                </a:solidFill>
                <a:latin typeface="Gabriola" panose="04040605051002020D02" pitchFamily="82" charset="0"/>
              </a:rPr>
              <a:t>FUNDACION DOLCE VITTA</a:t>
            </a:r>
            <a:endParaRPr lang="en-US" sz="5400" dirty="0"/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716976"/>
            <a:ext cx="4181475" cy="2768660"/>
          </a:xfrm>
        </p:spPr>
      </p:pic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O" dirty="0" smtClean="0"/>
              <a:t>EVENTOS ALTOS DE SANTA ELENA 2014 – 2015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Cine al barrio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Descentralizado Jueves del Samán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Calle del Arte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Festival de Cine Infantil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Talleres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Oficina Victimas del Conflicto y la Arquidiócesis</a:t>
            </a:r>
            <a:endParaRPr lang="es-CO" dirty="0"/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por la asesoría de paz de la Alcaldía de Santiago de Cali</a:t>
            </a:r>
            <a:endParaRPr lang="en-US" dirty="0"/>
          </a:p>
        </p:txBody>
      </p:sp>
      <p:sp>
        <p:nvSpPr>
          <p:cNvPr id="12" name="Marcador de pie de pá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8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CO" sz="5400" b="1" u="sng" dirty="0">
                <a:solidFill>
                  <a:srgbClr val="0070C0"/>
                </a:solidFill>
                <a:latin typeface="Gabriola" panose="04040605051002020D02" pitchFamily="82" charset="0"/>
              </a:rPr>
              <a:t>FUNDACION DOLCE VITTA</a:t>
            </a:r>
            <a:endParaRPr lang="en-US" sz="5400" dirty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12" y="2060848"/>
            <a:ext cx="2592288" cy="1512168"/>
          </a:xfrm>
        </p:spPr>
      </p:pic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O" dirty="0" smtClean="0"/>
              <a:t>EVENTOS ALTOS DE SANTA ELENA 2014 – 2015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Cine al barrio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Descentralizado Jueves del Samán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Calle del Arte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Festival de Cine Infantil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Talleres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Oficina Victimas del Conflicto y la Arquidiócesis</a:t>
            </a:r>
            <a:endParaRPr lang="es-CO" dirty="0"/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por la Alcaldía de Cali</a:t>
            </a:r>
            <a:endParaRPr lang="en-US" dirty="0"/>
          </a:p>
        </p:txBody>
      </p:sp>
      <p:sp>
        <p:nvSpPr>
          <p:cNvPr id="12" name="Marcador de pie de pá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6</a:t>
            </a:fld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12" y="4109864"/>
            <a:ext cx="2592288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3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CO" sz="5400" b="1" u="sng" dirty="0">
                <a:solidFill>
                  <a:srgbClr val="0070C0"/>
                </a:solidFill>
                <a:latin typeface="Gabriola" panose="04040605051002020D02" pitchFamily="82" charset="0"/>
              </a:rPr>
              <a:t>FUNDACION DOLCE VITTA</a:t>
            </a:r>
            <a:endParaRPr lang="en-US" sz="5400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60" y="2781301"/>
            <a:ext cx="1895475" cy="1143000"/>
          </a:xfrm>
        </p:spPr>
      </p:pic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O" dirty="0" smtClean="0"/>
              <a:t>EVENTOS ALTOS DE SANTA ELENA 2014 – 2015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Cine al barrio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Descentralizado Jueves del Samán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Calle del Arte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Festival de Cine Infantil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Talleres</a:t>
            </a:r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Oficina Victimas del Conflicto y la Arquidiócesis</a:t>
            </a:r>
            <a:endParaRPr lang="es-CO" dirty="0"/>
          </a:p>
          <a:p>
            <a:pPr marL="342900" indent="-342900">
              <a:buFontTx/>
              <a:buChar char="-"/>
            </a:pPr>
            <a:r>
              <a:rPr lang="es-CO" dirty="0" smtClean="0"/>
              <a:t>Evento programado por la Alcaldía de Cali</a:t>
            </a:r>
            <a:endParaRPr lang="en-US" dirty="0"/>
          </a:p>
        </p:txBody>
      </p:sp>
      <p:sp>
        <p:nvSpPr>
          <p:cNvPr id="12" name="Marcador de pie de pá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4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CONTACTOS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Carmen Eugenia González   </a:t>
            </a:r>
            <a:r>
              <a:rPr lang="es-CO" smtClean="0"/>
              <a:t>Representante Legal             </a:t>
            </a:r>
            <a:r>
              <a:rPr lang="es-CO"/>
              <a:t>Celular </a:t>
            </a:r>
            <a:r>
              <a:rPr lang="es-CO" smtClean="0"/>
              <a:t>300-7836740</a:t>
            </a:r>
            <a:endParaRPr lang="es-CO" dirty="0"/>
          </a:p>
          <a:p>
            <a:r>
              <a:rPr lang="es-CO" dirty="0" smtClean="0"/>
              <a:t>Ruth </a:t>
            </a:r>
            <a:r>
              <a:rPr lang="es-CO" dirty="0" err="1" smtClean="0"/>
              <a:t>Yineth</a:t>
            </a:r>
            <a:r>
              <a:rPr lang="es-CO" dirty="0" smtClean="0"/>
              <a:t> Sierra Muñoz -  Coordinadora de Proyectos            Celular 301-3052704</a:t>
            </a:r>
          </a:p>
          <a:p>
            <a:r>
              <a:rPr lang="es-CO" dirty="0" err="1" smtClean="0"/>
              <a:t>Jhon</a:t>
            </a:r>
            <a:r>
              <a:rPr lang="es-CO" dirty="0" smtClean="0"/>
              <a:t> </a:t>
            </a:r>
            <a:r>
              <a:rPr lang="es-CO" dirty="0" err="1" smtClean="0"/>
              <a:t>Jaiver</a:t>
            </a:r>
            <a:r>
              <a:rPr lang="es-CO" dirty="0" smtClean="0"/>
              <a:t> Amaya                  Asesor de Proyectos                    </a:t>
            </a:r>
            <a:r>
              <a:rPr lang="es-CO" dirty="0" err="1" smtClean="0"/>
              <a:t>Cel</a:t>
            </a:r>
            <a:r>
              <a:rPr lang="es-CO" dirty="0" smtClean="0"/>
              <a:t> 311-7154829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Rodolfo González Valencia     </a:t>
            </a:r>
            <a:r>
              <a:rPr lang="es-CO" dirty="0" smtClean="0"/>
              <a:t>Director General     </a:t>
            </a:r>
            <a:r>
              <a:rPr lang="es-CO" dirty="0" smtClean="0"/>
              <a:t>             </a:t>
            </a:r>
            <a:r>
              <a:rPr lang="es-CO" dirty="0" smtClean="0"/>
              <a:t>Celular 316-7370989</a:t>
            </a:r>
          </a:p>
          <a:p>
            <a:r>
              <a:rPr lang="es-CO" dirty="0" smtClean="0"/>
              <a:t>Sabarain Vázquez Díaz            Asesor de Proyectos              Celular  301 5291012</a:t>
            </a:r>
          </a:p>
          <a:p>
            <a:r>
              <a:rPr lang="es-CO" dirty="0" smtClean="0"/>
              <a:t>Oficina teléfono fijo : 3068634</a:t>
            </a:r>
          </a:p>
          <a:p>
            <a:r>
              <a:rPr lang="es-CO" dirty="0" smtClean="0"/>
              <a:t>E-mail               fundolcevitta@Outlook.es               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7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Contacto Rodolfo Gonzalez Valencia                             Calle 1 E Oeste #100 Bis-45 Torre 94 Apto. 304           Teléfonos 306 8634 y 316-737 0989</a:t>
            </a:r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Serenity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Serenity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E01C90A-FDEA-4B5F-A197-EA706FF59A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895</Words>
  <Application>Microsoft Office PowerPoint</Application>
  <PresentationFormat>Personalizado</PresentationFormat>
  <Paragraphs>87</Paragraphs>
  <Slides>11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Euphemia</vt:lpstr>
      <vt:lpstr>Gabriola</vt:lpstr>
      <vt:lpstr>Trebuchet MS</vt:lpstr>
      <vt:lpstr>Wingdings</vt:lpstr>
      <vt:lpstr>Wingdings 3</vt:lpstr>
      <vt:lpstr>Faceta</vt:lpstr>
      <vt:lpstr>FUNDACION ARTISTICA DOLCE VITTA</vt:lpstr>
      <vt:lpstr>CARTA DE PRESENTACION  DOLCE VITTA</vt:lpstr>
      <vt:lpstr>FUNDACION  ARTISTICO DOLCE VITTA</vt:lpstr>
      <vt:lpstr>FUNDACION DOLCE VITTA</vt:lpstr>
      <vt:lpstr>FUNDACION DOLCE VITTA</vt:lpstr>
      <vt:lpstr>FUNDACION DOLCE VITTA</vt:lpstr>
      <vt:lpstr>FUNDACION DOLCE VITTA</vt:lpstr>
      <vt:lpstr>CONTACTOS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2015-11-29T20:56:14Z</dcterms:created>
  <dcterms:modified xsi:type="dcterms:W3CDTF">2015-12-02T15:47:28Z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TC028011099991</vt:lpwstr>
  </property>
</Properties>
</file>