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56" r:id="rId2"/>
    <p:sldId id="472" r:id="rId3"/>
    <p:sldId id="479" r:id="rId4"/>
    <p:sldId id="474" r:id="rId5"/>
    <p:sldId id="523" r:id="rId6"/>
    <p:sldId id="564" r:id="rId7"/>
    <p:sldId id="381" r:id="rId8"/>
    <p:sldId id="557" r:id="rId9"/>
    <p:sldId id="433" r:id="rId10"/>
    <p:sldId id="494" r:id="rId11"/>
    <p:sldId id="348" r:id="rId12"/>
    <p:sldId id="471" r:id="rId13"/>
    <p:sldId id="476" r:id="rId14"/>
    <p:sldId id="475" r:id="rId15"/>
    <p:sldId id="435" r:id="rId16"/>
    <p:sldId id="434" r:id="rId17"/>
    <p:sldId id="436" r:id="rId18"/>
    <p:sldId id="450" r:id="rId19"/>
    <p:sldId id="451" r:id="rId20"/>
    <p:sldId id="454" r:id="rId21"/>
    <p:sldId id="270" r:id="rId22"/>
    <p:sldId id="447" r:id="rId23"/>
    <p:sldId id="445" r:id="rId24"/>
    <p:sldId id="448" r:id="rId25"/>
    <p:sldId id="467" r:id="rId26"/>
    <p:sldId id="460" r:id="rId27"/>
    <p:sldId id="449" r:id="rId28"/>
    <p:sldId id="478" r:id="rId29"/>
    <p:sldId id="498" r:id="rId30"/>
    <p:sldId id="481" r:id="rId31"/>
    <p:sldId id="482" r:id="rId32"/>
    <p:sldId id="485" r:id="rId33"/>
    <p:sldId id="484" r:id="rId34"/>
    <p:sldId id="524" r:id="rId35"/>
    <p:sldId id="495" r:id="rId36"/>
    <p:sldId id="483" r:id="rId37"/>
    <p:sldId id="522" r:id="rId38"/>
    <p:sldId id="486" r:id="rId39"/>
    <p:sldId id="527" r:id="rId40"/>
    <p:sldId id="487" r:id="rId41"/>
    <p:sldId id="488" r:id="rId42"/>
    <p:sldId id="492" r:id="rId43"/>
    <p:sldId id="521" r:id="rId44"/>
    <p:sldId id="499" r:id="rId45"/>
    <p:sldId id="496" r:id="rId46"/>
    <p:sldId id="558" r:id="rId47"/>
    <p:sldId id="559" r:id="rId48"/>
    <p:sldId id="562" r:id="rId49"/>
    <p:sldId id="563" r:id="rId50"/>
    <p:sldId id="519" r:id="rId51"/>
    <p:sldId id="520" r:id="rId52"/>
    <p:sldId id="501" r:id="rId53"/>
    <p:sldId id="502" r:id="rId54"/>
    <p:sldId id="528" r:id="rId55"/>
    <p:sldId id="531" r:id="rId56"/>
    <p:sldId id="532" r:id="rId57"/>
    <p:sldId id="533" r:id="rId58"/>
    <p:sldId id="534" r:id="rId59"/>
    <p:sldId id="535" r:id="rId60"/>
    <p:sldId id="536" r:id="rId61"/>
    <p:sldId id="529" r:id="rId62"/>
    <p:sldId id="537" r:id="rId63"/>
    <p:sldId id="538" r:id="rId64"/>
    <p:sldId id="539" r:id="rId65"/>
    <p:sldId id="540" r:id="rId66"/>
    <p:sldId id="541" r:id="rId67"/>
    <p:sldId id="542" r:id="rId68"/>
    <p:sldId id="543" r:id="rId69"/>
    <p:sldId id="544" r:id="rId70"/>
    <p:sldId id="545" r:id="rId71"/>
    <p:sldId id="546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18" r:id="rId83"/>
  </p:sldIdLst>
  <p:sldSz cx="9906000" cy="6858000" type="A4"/>
  <p:notesSz cx="9980613" cy="684688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62B"/>
    <a:srgbClr val="47301D"/>
    <a:srgbClr val="008000"/>
    <a:srgbClr val="9A0000"/>
    <a:srgbClr val="8C5F24"/>
    <a:srgbClr val="9F6C29"/>
    <a:srgbClr val="593D25"/>
    <a:srgbClr val="A26F2A"/>
    <a:srgbClr val="003366"/>
    <a:srgbClr val="0065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5" autoAdjust="0"/>
    <p:restoredTop sz="92593" autoAdjust="0"/>
  </p:normalViewPr>
  <p:slideViewPr>
    <p:cSldViewPr>
      <p:cViewPr varScale="1">
        <p:scale>
          <a:sx n="71" d="100"/>
          <a:sy n="71" d="100"/>
        </p:scale>
        <p:origin x="-119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2E4EE-0568-4BDC-BB41-E7B3B284DD65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84DDE96-970C-43FC-9A72-F96D7C375DDC}">
      <dgm:prSet phldrT="[Texto]" custT="1"/>
      <dgm:spPr/>
      <dgm:t>
        <a:bodyPr/>
        <a:lstStyle/>
        <a:p>
          <a:r>
            <a:rPr lang="es-ES" sz="2800" dirty="0" smtClean="0"/>
            <a:t>Captación</a:t>
          </a:r>
        </a:p>
      </dgm:t>
    </dgm:pt>
    <dgm:pt modelId="{1AD15FF8-EABD-4FA4-8D4C-3D68432E1BBE}" type="parTrans" cxnId="{612BD511-A1C7-4148-ABA1-AFE5C458A62F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437D13BC-8574-4E18-A596-3B47EFB9470B}" type="sibTrans" cxnId="{612BD511-A1C7-4148-ABA1-AFE5C458A62F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57767D4B-179F-4230-80B3-A97862F68810}">
      <dgm:prSet phldrT="[Texto]" custT="1"/>
      <dgm:spPr/>
      <dgm:t>
        <a:bodyPr/>
        <a:lstStyle/>
        <a:p>
          <a:r>
            <a:rPr lang="es-ES" sz="2800" smtClean="0"/>
            <a:t>Visibilidad</a:t>
          </a:r>
          <a:endParaRPr lang="es-ES" sz="2800" dirty="0"/>
        </a:p>
      </dgm:t>
    </dgm:pt>
    <dgm:pt modelId="{023B43B0-F6A3-42A1-9AA8-BFFC74A55537}" type="parTrans" cxnId="{075FA7B4-913B-4951-985F-2EBA3FB588B1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14C35304-3828-4B46-A780-EB350FF6DB7D}" type="sibTrans" cxnId="{075FA7B4-913B-4951-985F-2EBA3FB588B1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07DBA021-EF5C-49FE-8C59-2C4E4FEB84A0}" type="pres">
      <dgm:prSet presAssocID="{B9C2E4EE-0568-4BDC-BB41-E7B3B284DD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8CA26B-0A34-4C6E-A63A-073977363FA9}" type="pres">
      <dgm:prSet presAssocID="{784DDE96-970C-43FC-9A72-F96D7C375D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3D120-E37B-4B8E-A5CD-12469E2F3ED8}" type="pres">
      <dgm:prSet presAssocID="{437D13BC-8574-4E18-A596-3B47EFB9470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35BB727-7CB9-448F-BEDF-A522517ED65C}" type="pres">
      <dgm:prSet presAssocID="{437D13BC-8574-4E18-A596-3B47EFB9470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09AC749-A36B-4DAB-8B82-3D35B56FB2C6}" type="pres">
      <dgm:prSet presAssocID="{57767D4B-179F-4230-80B3-A97862F6881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F0D5C-683D-41ED-A4E7-52418766E1DF}" type="pres">
      <dgm:prSet presAssocID="{14C35304-3828-4B46-A780-EB350FF6DB7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39ACE42-2182-41D9-8F57-74798BF0D951}" type="pres">
      <dgm:prSet presAssocID="{14C35304-3828-4B46-A780-EB350FF6DB7D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075FA7B4-913B-4951-985F-2EBA3FB588B1}" srcId="{B9C2E4EE-0568-4BDC-BB41-E7B3B284DD65}" destId="{57767D4B-179F-4230-80B3-A97862F68810}" srcOrd="1" destOrd="0" parTransId="{023B43B0-F6A3-42A1-9AA8-BFFC74A55537}" sibTransId="{14C35304-3828-4B46-A780-EB350FF6DB7D}"/>
    <dgm:cxn modelId="{FE9B2B98-E5BC-4197-90FB-C268E08D9A20}" type="presOf" srcId="{57767D4B-179F-4230-80B3-A97862F68810}" destId="{309AC749-A36B-4DAB-8B82-3D35B56FB2C6}" srcOrd="0" destOrd="0" presId="urn:microsoft.com/office/officeart/2005/8/layout/cycle2"/>
    <dgm:cxn modelId="{F8B95D0A-3070-4EC8-AD74-6562B95CB4B6}" type="presOf" srcId="{14C35304-3828-4B46-A780-EB350FF6DB7D}" destId="{F39ACE42-2182-41D9-8F57-74798BF0D951}" srcOrd="1" destOrd="0" presId="urn:microsoft.com/office/officeart/2005/8/layout/cycle2"/>
    <dgm:cxn modelId="{612BD511-A1C7-4148-ABA1-AFE5C458A62F}" srcId="{B9C2E4EE-0568-4BDC-BB41-E7B3B284DD65}" destId="{784DDE96-970C-43FC-9A72-F96D7C375DDC}" srcOrd="0" destOrd="0" parTransId="{1AD15FF8-EABD-4FA4-8D4C-3D68432E1BBE}" sibTransId="{437D13BC-8574-4E18-A596-3B47EFB9470B}"/>
    <dgm:cxn modelId="{12C46F9F-AB85-400B-B0C5-33DBDAA80C39}" type="presOf" srcId="{B9C2E4EE-0568-4BDC-BB41-E7B3B284DD65}" destId="{07DBA021-EF5C-49FE-8C59-2C4E4FEB84A0}" srcOrd="0" destOrd="0" presId="urn:microsoft.com/office/officeart/2005/8/layout/cycle2"/>
    <dgm:cxn modelId="{1E1007BB-CDD7-4F0E-AEB4-CD56A24659A9}" type="presOf" srcId="{437D13BC-8574-4E18-A596-3B47EFB9470B}" destId="{A35BB727-7CB9-448F-BEDF-A522517ED65C}" srcOrd="1" destOrd="0" presId="urn:microsoft.com/office/officeart/2005/8/layout/cycle2"/>
    <dgm:cxn modelId="{30BA15F6-58CB-456F-887F-0687607D7805}" type="presOf" srcId="{437D13BC-8574-4E18-A596-3B47EFB9470B}" destId="{48D3D120-E37B-4B8E-A5CD-12469E2F3ED8}" srcOrd="0" destOrd="0" presId="urn:microsoft.com/office/officeart/2005/8/layout/cycle2"/>
    <dgm:cxn modelId="{304C5EBE-77FC-4A24-93B3-733F29EC440C}" type="presOf" srcId="{784DDE96-970C-43FC-9A72-F96D7C375DDC}" destId="{8E8CA26B-0A34-4C6E-A63A-073977363FA9}" srcOrd="0" destOrd="0" presId="urn:microsoft.com/office/officeart/2005/8/layout/cycle2"/>
    <dgm:cxn modelId="{B0B96118-5BAA-4F66-A378-175F1B8305E2}" type="presOf" srcId="{14C35304-3828-4B46-A780-EB350FF6DB7D}" destId="{3E5F0D5C-683D-41ED-A4E7-52418766E1DF}" srcOrd="0" destOrd="0" presId="urn:microsoft.com/office/officeart/2005/8/layout/cycle2"/>
    <dgm:cxn modelId="{31FEEC59-AB93-479F-95B3-667D80E9A42C}" type="presParOf" srcId="{07DBA021-EF5C-49FE-8C59-2C4E4FEB84A0}" destId="{8E8CA26B-0A34-4C6E-A63A-073977363FA9}" srcOrd="0" destOrd="0" presId="urn:microsoft.com/office/officeart/2005/8/layout/cycle2"/>
    <dgm:cxn modelId="{ADDCAE47-65F2-4BB3-9641-668EBC47C637}" type="presParOf" srcId="{07DBA021-EF5C-49FE-8C59-2C4E4FEB84A0}" destId="{48D3D120-E37B-4B8E-A5CD-12469E2F3ED8}" srcOrd="1" destOrd="0" presId="urn:microsoft.com/office/officeart/2005/8/layout/cycle2"/>
    <dgm:cxn modelId="{5BB6C948-D56B-4113-8FC2-5C2DE959EF2E}" type="presParOf" srcId="{48D3D120-E37B-4B8E-A5CD-12469E2F3ED8}" destId="{A35BB727-7CB9-448F-BEDF-A522517ED65C}" srcOrd="0" destOrd="0" presId="urn:microsoft.com/office/officeart/2005/8/layout/cycle2"/>
    <dgm:cxn modelId="{699EDC22-4466-4F91-AB7A-B1A9DB01F69C}" type="presParOf" srcId="{07DBA021-EF5C-49FE-8C59-2C4E4FEB84A0}" destId="{309AC749-A36B-4DAB-8B82-3D35B56FB2C6}" srcOrd="2" destOrd="0" presId="urn:microsoft.com/office/officeart/2005/8/layout/cycle2"/>
    <dgm:cxn modelId="{2C1EA2B7-372A-45E5-94F9-A4493AD1ADFF}" type="presParOf" srcId="{07DBA021-EF5C-49FE-8C59-2C4E4FEB84A0}" destId="{3E5F0D5C-683D-41ED-A4E7-52418766E1DF}" srcOrd="3" destOrd="0" presId="urn:microsoft.com/office/officeart/2005/8/layout/cycle2"/>
    <dgm:cxn modelId="{69F02869-36CA-4716-8C03-28281F058269}" type="presParOf" srcId="{3E5F0D5C-683D-41ED-A4E7-52418766E1DF}" destId="{F39ACE42-2182-41D9-8F57-74798BF0D9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BD22ED-75A7-4512-9D3F-1E58E829F72C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A4928B-E2DA-4CD0-80B1-D62188DE8700}">
      <dgm:prSet phldrT="[Texto]" custT="1"/>
      <dgm:spPr/>
      <dgm:t>
        <a:bodyPr/>
        <a:lstStyle/>
        <a:p>
          <a:r>
            <a:rPr lang="es-ES" sz="1400" b="1" noProof="0" dirty="0" smtClean="0">
              <a:latin typeface="Calibri" pitchFamily="34" charset="0"/>
              <a:cs typeface="Calibri" pitchFamily="34" charset="0"/>
            </a:rPr>
            <a:t>INNOVACIÓN</a:t>
          </a:r>
          <a:endParaRPr lang="es-ES" sz="1400" b="1" noProof="0" dirty="0">
            <a:latin typeface="Calibri" pitchFamily="34" charset="0"/>
            <a:cs typeface="Calibri" pitchFamily="34" charset="0"/>
          </a:endParaRPr>
        </a:p>
      </dgm:t>
    </dgm:pt>
    <dgm:pt modelId="{BF966804-D686-4A8F-82A1-E6424BB1E1C8}" type="parTrans" cxnId="{7C526EB9-6004-44FA-84C1-18B548758287}">
      <dgm:prSet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4E074FED-FADA-4A7D-A595-39104703FB60}" type="sibTrans" cxnId="{7C526EB9-6004-44FA-84C1-18B548758287}">
      <dgm:prSet custT="1"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85260110-7B5E-4F04-B3AC-43314FC551A1}">
      <dgm:prSet phldrT="[Texto]" custT="1"/>
      <dgm:spPr/>
      <dgm:t>
        <a:bodyPr/>
        <a:lstStyle/>
        <a:p>
          <a:r>
            <a:rPr lang="es-ES" sz="1400" b="1" noProof="0" dirty="0" smtClean="0">
              <a:latin typeface="Calibri" pitchFamily="34" charset="0"/>
              <a:cs typeface="Calibri" pitchFamily="34" charset="0"/>
            </a:rPr>
            <a:t>PRIORIDADES</a:t>
          </a:r>
          <a:endParaRPr lang="es-ES" sz="1400" b="1" noProof="0" dirty="0">
            <a:latin typeface="Calibri" pitchFamily="34" charset="0"/>
            <a:cs typeface="Calibri" pitchFamily="34" charset="0"/>
          </a:endParaRPr>
        </a:p>
      </dgm:t>
    </dgm:pt>
    <dgm:pt modelId="{D8E569B9-BFC4-40E6-97CB-AFE450198A8E}" type="parTrans" cxnId="{3E4A6785-E157-406B-AB4A-D5E6F1F622D1}">
      <dgm:prSet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74F74D29-3F76-4E1B-9345-A14898CA4A99}" type="sibTrans" cxnId="{3E4A6785-E157-406B-AB4A-D5E6F1F622D1}">
      <dgm:prSet custT="1"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5097919A-40A2-4E7C-8709-81BEE180C1B3}">
      <dgm:prSet phldrT="[Texto]" custT="1"/>
      <dgm:spPr/>
      <dgm:t>
        <a:bodyPr/>
        <a:lstStyle/>
        <a:p>
          <a:r>
            <a:rPr lang="es-ES" sz="1400" b="1" noProof="0" dirty="0" smtClean="0">
              <a:latin typeface="Calibri" pitchFamily="34" charset="0"/>
              <a:cs typeface="Calibri" pitchFamily="34" charset="0"/>
            </a:rPr>
            <a:t>OPTIMIZACIÓN</a:t>
          </a:r>
          <a:endParaRPr lang="es-ES" sz="1400" b="1" noProof="0" dirty="0">
            <a:latin typeface="Calibri" pitchFamily="34" charset="0"/>
            <a:cs typeface="Calibri" pitchFamily="34" charset="0"/>
          </a:endParaRPr>
        </a:p>
      </dgm:t>
    </dgm:pt>
    <dgm:pt modelId="{3DCCA789-6454-4EDD-9958-3C485C8109A7}" type="parTrans" cxnId="{2D47203B-AF61-411D-A3AB-D1F9BC52285C}">
      <dgm:prSet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3274CCE7-064F-4502-9104-F339E1E3CE46}" type="sibTrans" cxnId="{2D47203B-AF61-411D-A3AB-D1F9BC52285C}">
      <dgm:prSet custT="1"/>
      <dgm:spPr/>
      <dgm:t>
        <a:bodyPr/>
        <a:lstStyle/>
        <a:p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6A65250B-ACFA-4FFA-B6F1-C92BDF2BC7B8}">
      <dgm:prSet phldrT="[Texto]" custT="1"/>
      <dgm:spPr/>
      <dgm:t>
        <a:bodyPr/>
        <a:lstStyle/>
        <a:p>
          <a:r>
            <a:rPr lang="es-ES" sz="1400" b="1" noProof="0" dirty="0" smtClean="0">
              <a:latin typeface="Calibri" pitchFamily="34" charset="0"/>
              <a:cs typeface="Calibri" pitchFamily="34" charset="0"/>
            </a:rPr>
            <a:t>COHERENCIA</a:t>
          </a:r>
          <a:endParaRPr lang="es-ES" sz="1400" b="1" noProof="0" dirty="0">
            <a:latin typeface="Calibri" pitchFamily="34" charset="0"/>
            <a:cs typeface="Calibri" pitchFamily="34" charset="0"/>
          </a:endParaRPr>
        </a:p>
      </dgm:t>
    </dgm:pt>
    <dgm:pt modelId="{CCD7E9D3-4DCD-48F4-90CD-C4544AC713B9}" type="parTrans" cxnId="{6D65F366-E041-402C-926A-592D2000E716}">
      <dgm:prSet/>
      <dgm:spPr/>
      <dgm:t>
        <a:bodyPr/>
        <a:lstStyle/>
        <a:p>
          <a:endParaRPr lang="es-ES" noProof="0"/>
        </a:p>
      </dgm:t>
    </dgm:pt>
    <dgm:pt modelId="{66229299-71DE-4EC1-BC77-1CA1EEC609D0}" type="sibTrans" cxnId="{6D65F366-E041-402C-926A-592D2000E716}">
      <dgm:prSet/>
      <dgm:spPr/>
      <dgm:t>
        <a:bodyPr/>
        <a:lstStyle/>
        <a:p>
          <a:endParaRPr lang="es-ES" noProof="0"/>
        </a:p>
      </dgm:t>
    </dgm:pt>
    <dgm:pt modelId="{951CCEB0-A5EE-41BF-830E-036BD20FF903}" type="pres">
      <dgm:prSet presAssocID="{86BD22ED-75A7-4512-9D3F-1E58E829F72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0E6402-0244-46FE-8F26-CA3D71FE9EAC}" type="pres">
      <dgm:prSet presAssocID="{86BD22ED-75A7-4512-9D3F-1E58E829F72C}" presName="arrow" presStyleLbl="bgShp" presStyleIdx="0" presStyleCnt="1"/>
      <dgm:spPr/>
    </dgm:pt>
    <dgm:pt modelId="{D93F53FB-3445-46A8-90B7-7E94582A9B99}" type="pres">
      <dgm:prSet presAssocID="{86BD22ED-75A7-4512-9D3F-1E58E829F72C}" presName="arrowDiagram4" presStyleCnt="0"/>
      <dgm:spPr/>
    </dgm:pt>
    <dgm:pt modelId="{BC414799-B963-47D0-BF3F-BCCCBCD3D437}" type="pres">
      <dgm:prSet presAssocID="{CBA4928B-E2DA-4CD0-80B1-D62188DE8700}" presName="bullet4a" presStyleLbl="node1" presStyleIdx="0" presStyleCnt="4"/>
      <dgm:spPr/>
    </dgm:pt>
    <dgm:pt modelId="{9B82C3B3-6A9B-436F-BDB4-63D496F3005A}" type="pres">
      <dgm:prSet presAssocID="{CBA4928B-E2DA-4CD0-80B1-D62188DE8700}" presName="textBox4a" presStyleLbl="revTx" presStyleIdx="0" presStyleCnt="4" custLinFactNeighborX="-59788" custLinFactNeighborY="-294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AF42E-5A77-407B-A95A-A0AE7E736DD5}" type="pres">
      <dgm:prSet presAssocID="{85260110-7B5E-4F04-B3AC-43314FC551A1}" presName="bullet4b" presStyleLbl="node1" presStyleIdx="1" presStyleCnt="4"/>
      <dgm:spPr/>
    </dgm:pt>
    <dgm:pt modelId="{B60168D2-CBCD-41D0-BE28-C23237AF9044}" type="pres">
      <dgm:prSet presAssocID="{85260110-7B5E-4F04-B3AC-43314FC551A1}" presName="textBox4b" presStyleLbl="revTx" presStyleIdx="1" presStyleCnt="4" custLinFactNeighborX="-62235" custLinFactNeighborY="-191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2DFA8-F634-4398-9DA2-E256090DA7BD}" type="pres">
      <dgm:prSet presAssocID="{5097919A-40A2-4E7C-8709-81BEE180C1B3}" presName="bullet4c" presStyleLbl="node1" presStyleIdx="2" presStyleCnt="4"/>
      <dgm:spPr/>
    </dgm:pt>
    <dgm:pt modelId="{FCC854CB-CFB8-41B4-B5AC-F1F213E8064C}" type="pres">
      <dgm:prSet presAssocID="{5097919A-40A2-4E7C-8709-81BEE180C1B3}" presName="textBox4c" presStyleLbl="revTx" presStyleIdx="2" presStyleCnt="4" custLinFactNeighborX="-70277" custLinFactNeighborY="-167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D405F-A08F-4EF5-9454-D989542C0F0F}" type="pres">
      <dgm:prSet presAssocID="{6A65250B-ACFA-4FFA-B6F1-C92BDF2BC7B8}" presName="bullet4d" presStyleLbl="node1" presStyleIdx="3" presStyleCnt="4"/>
      <dgm:spPr/>
    </dgm:pt>
    <dgm:pt modelId="{AF6C1B70-E4E6-4E29-A21A-3830565B963B}" type="pres">
      <dgm:prSet presAssocID="{6A65250B-ACFA-4FFA-B6F1-C92BDF2BC7B8}" presName="textBox4d" presStyleLbl="revTx" presStyleIdx="3" presStyleCnt="4" custLinFactNeighborX="-74844" custLinFactNeighborY="-16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354155-DF32-4C0A-AE9D-581B2DC4C59E}" type="presOf" srcId="{85260110-7B5E-4F04-B3AC-43314FC551A1}" destId="{B60168D2-CBCD-41D0-BE28-C23237AF9044}" srcOrd="0" destOrd="0" presId="urn:microsoft.com/office/officeart/2005/8/layout/arrow2"/>
    <dgm:cxn modelId="{7C526EB9-6004-44FA-84C1-18B548758287}" srcId="{86BD22ED-75A7-4512-9D3F-1E58E829F72C}" destId="{CBA4928B-E2DA-4CD0-80B1-D62188DE8700}" srcOrd="0" destOrd="0" parTransId="{BF966804-D686-4A8F-82A1-E6424BB1E1C8}" sibTransId="{4E074FED-FADA-4A7D-A595-39104703FB60}"/>
    <dgm:cxn modelId="{A26AA5D0-C926-4C7E-81D9-24E68DA6DDDD}" type="presOf" srcId="{5097919A-40A2-4E7C-8709-81BEE180C1B3}" destId="{FCC854CB-CFB8-41B4-B5AC-F1F213E8064C}" srcOrd="0" destOrd="0" presId="urn:microsoft.com/office/officeart/2005/8/layout/arrow2"/>
    <dgm:cxn modelId="{AEE864EA-F8D0-4AE4-B1C0-19DC46043987}" type="presOf" srcId="{CBA4928B-E2DA-4CD0-80B1-D62188DE8700}" destId="{9B82C3B3-6A9B-436F-BDB4-63D496F3005A}" srcOrd="0" destOrd="0" presId="urn:microsoft.com/office/officeart/2005/8/layout/arrow2"/>
    <dgm:cxn modelId="{2D47203B-AF61-411D-A3AB-D1F9BC52285C}" srcId="{86BD22ED-75A7-4512-9D3F-1E58E829F72C}" destId="{5097919A-40A2-4E7C-8709-81BEE180C1B3}" srcOrd="2" destOrd="0" parTransId="{3DCCA789-6454-4EDD-9958-3C485C8109A7}" sibTransId="{3274CCE7-064F-4502-9104-F339E1E3CE46}"/>
    <dgm:cxn modelId="{4A19D6CE-B6C0-4208-98CD-281B6FEA0B4F}" type="presOf" srcId="{86BD22ED-75A7-4512-9D3F-1E58E829F72C}" destId="{951CCEB0-A5EE-41BF-830E-036BD20FF903}" srcOrd="0" destOrd="0" presId="urn:microsoft.com/office/officeart/2005/8/layout/arrow2"/>
    <dgm:cxn modelId="{6D65F366-E041-402C-926A-592D2000E716}" srcId="{86BD22ED-75A7-4512-9D3F-1E58E829F72C}" destId="{6A65250B-ACFA-4FFA-B6F1-C92BDF2BC7B8}" srcOrd="3" destOrd="0" parTransId="{CCD7E9D3-4DCD-48F4-90CD-C4544AC713B9}" sibTransId="{66229299-71DE-4EC1-BC77-1CA1EEC609D0}"/>
    <dgm:cxn modelId="{EE0E92E1-C7E4-4C48-88A3-A2B417A611A3}" type="presOf" srcId="{6A65250B-ACFA-4FFA-B6F1-C92BDF2BC7B8}" destId="{AF6C1B70-E4E6-4E29-A21A-3830565B963B}" srcOrd="0" destOrd="0" presId="urn:microsoft.com/office/officeart/2005/8/layout/arrow2"/>
    <dgm:cxn modelId="{3E4A6785-E157-406B-AB4A-D5E6F1F622D1}" srcId="{86BD22ED-75A7-4512-9D3F-1E58E829F72C}" destId="{85260110-7B5E-4F04-B3AC-43314FC551A1}" srcOrd="1" destOrd="0" parTransId="{D8E569B9-BFC4-40E6-97CB-AFE450198A8E}" sibTransId="{74F74D29-3F76-4E1B-9345-A14898CA4A99}"/>
    <dgm:cxn modelId="{24A3FED0-F5A3-4E0C-B95F-D0AF7CCCD672}" type="presParOf" srcId="{951CCEB0-A5EE-41BF-830E-036BD20FF903}" destId="{310E6402-0244-46FE-8F26-CA3D71FE9EAC}" srcOrd="0" destOrd="0" presId="urn:microsoft.com/office/officeart/2005/8/layout/arrow2"/>
    <dgm:cxn modelId="{57C72ABC-D295-44B1-901F-ECDB3EADC657}" type="presParOf" srcId="{951CCEB0-A5EE-41BF-830E-036BD20FF903}" destId="{D93F53FB-3445-46A8-90B7-7E94582A9B99}" srcOrd="1" destOrd="0" presId="urn:microsoft.com/office/officeart/2005/8/layout/arrow2"/>
    <dgm:cxn modelId="{18D171E8-5B1B-434A-9722-597F231A46A5}" type="presParOf" srcId="{D93F53FB-3445-46A8-90B7-7E94582A9B99}" destId="{BC414799-B963-47D0-BF3F-BCCCBCD3D437}" srcOrd="0" destOrd="0" presId="urn:microsoft.com/office/officeart/2005/8/layout/arrow2"/>
    <dgm:cxn modelId="{62A3DBAF-A73E-469E-8534-8645FB4E815F}" type="presParOf" srcId="{D93F53FB-3445-46A8-90B7-7E94582A9B99}" destId="{9B82C3B3-6A9B-436F-BDB4-63D496F3005A}" srcOrd="1" destOrd="0" presId="urn:microsoft.com/office/officeart/2005/8/layout/arrow2"/>
    <dgm:cxn modelId="{20577D3C-B3A3-4A8A-9199-1DE9378B9EC1}" type="presParOf" srcId="{D93F53FB-3445-46A8-90B7-7E94582A9B99}" destId="{E2EAF42E-5A77-407B-A95A-A0AE7E736DD5}" srcOrd="2" destOrd="0" presId="urn:microsoft.com/office/officeart/2005/8/layout/arrow2"/>
    <dgm:cxn modelId="{3A2E0110-25F2-4982-BB7F-D9B463999628}" type="presParOf" srcId="{D93F53FB-3445-46A8-90B7-7E94582A9B99}" destId="{B60168D2-CBCD-41D0-BE28-C23237AF9044}" srcOrd="3" destOrd="0" presId="urn:microsoft.com/office/officeart/2005/8/layout/arrow2"/>
    <dgm:cxn modelId="{0122B4FF-1002-425A-B195-3D69775ADDA7}" type="presParOf" srcId="{D93F53FB-3445-46A8-90B7-7E94582A9B99}" destId="{2702DFA8-F634-4398-9DA2-E256090DA7BD}" srcOrd="4" destOrd="0" presId="urn:microsoft.com/office/officeart/2005/8/layout/arrow2"/>
    <dgm:cxn modelId="{BDB5F0FC-7C5F-4646-96A6-5496A8800516}" type="presParOf" srcId="{D93F53FB-3445-46A8-90B7-7E94582A9B99}" destId="{FCC854CB-CFB8-41B4-B5AC-F1F213E8064C}" srcOrd="5" destOrd="0" presId="urn:microsoft.com/office/officeart/2005/8/layout/arrow2"/>
    <dgm:cxn modelId="{B0D74384-D223-4191-909A-5378A4F33F0B}" type="presParOf" srcId="{D93F53FB-3445-46A8-90B7-7E94582A9B99}" destId="{AA7D405F-A08F-4EF5-9454-D989542C0F0F}" srcOrd="6" destOrd="0" presId="urn:microsoft.com/office/officeart/2005/8/layout/arrow2"/>
    <dgm:cxn modelId="{13DFE4A2-83D7-4D50-928E-9FFFC09DD8C5}" type="presParOf" srcId="{D93F53FB-3445-46A8-90B7-7E94582A9B99}" destId="{AF6C1B70-E4E6-4E29-A21A-3830565B963B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7AD5BF-493E-4680-BBE1-408AE8632180}" type="doc">
      <dgm:prSet loTypeId="urn:microsoft.com/office/officeart/2005/8/layout/radial6" loCatId="cycle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BBAF6CA9-453D-43B7-83BE-ED97B7D537A0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€ (</a:t>
          </a:r>
          <a:r>
            <a:rPr lang="ca-ES" b="1" dirty="0" err="1" smtClean="0">
              <a:solidFill>
                <a:schemeClr val="tx1"/>
              </a:solidFill>
            </a:rPr>
            <a:t>coste</a:t>
          </a:r>
          <a:r>
            <a:rPr lang="ca-ES" b="1" dirty="0" smtClean="0">
              <a:solidFill>
                <a:schemeClr val="tx1"/>
              </a:solidFill>
            </a:rPr>
            <a:t> y beneficio)</a:t>
          </a:r>
          <a:endParaRPr lang="ca-ES" b="1" dirty="0">
            <a:solidFill>
              <a:schemeClr val="tx1"/>
            </a:solidFill>
          </a:endParaRPr>
        </a:p>
      </dgm:t>
    </dgm:pt>
    <dgm:pt modelId="{A449CC50-6280-4420-B67F-FF4D90EDE205}" type="parTrans" cxnId="{EAB07278-86EE-48D4-A5A3-C4FE6F260E89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A27A9FDB-A0D1-4E8A-85CD-6631FFD18F30}" type="sibTrans" cxnId="{EAB07278-86EE-48D4-A5A3-C4FE6F260E89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58110A05-114C-4776-A3BA-A028480C9539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target</a:t>
          </a:r>
          <a:endParaRPr lang="ca-ES" b="1" dirty="0">
            <a:solidFill>
              <a:schemeClr val="tx1"/>
            </a:solidFill>
          </a:endParaRPr>
        </a:p>
      </dgm:t>
    </dgm:pt>
    <dgm:pt modelId="{BBA2442C-2A76-42BA-AE2B-8FA57B165554}" type="parTrans" cxnId="{03E4D838-AFB8-468C-A90B-7ABA7278EF6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33E16781-5BF7-46B1-B026-4A8E5EF58C59}" type="sibTrans" cxnId="{03E4D838-AFB8-468C-A90B-7ABA7278EF6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7F2071FE-F133-46FF-AF16-5AEF70506B01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canal</a:t>
          </a:r>
          <a:endParaRPr lang="ca-ES" b="1" dirty="0">
            <a:solidFill>
              <a:schemeClr val="tx1"/>
            </a:solidFill>
          </a:endParaRPr>
        </a:p>
      </dgm:t>
    </dgm:pt>
    <dgm:pt modelId="{607ED99A-331F-4B82-B8AC-AA556786223C}" type="parTrans" cxnId="{BBC5C1E7-01BD-4E16-A0AF-0548C34D62E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FA50061A-D061-46E7-90D2-8A9F50D6C42D}" type="sibTrans" cxnId="{BBC5C1E7-01BD-4E16-A0AF-0548C34D62E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6D217851-2FA3-440D-A2A7-F8ABD3B954A0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causa</a:t>
          </a:r>
          <a:endParaRPr lang="ca-ES" b="1" dirty="0">
            <a:solidFill>
              <a:schemeClr val="tx1"/>
            </a:solidFill>
          </a:endParaRPr>
        </a:p>
      </dgm:t>
    </dgm:pt>
    <dgm:pt modelId="{34F6CE50-1CEA-42B0-B7AA-34136C2BAC5C}" type="parTrans" cxnId="{1DC07D7F-40E1-43E7-B31E-01BE4CCEFE0E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CA6B1266-905C-45C5-9CDB-A876249D7535}" type="sibTrans" cxnId="{1DC07D7F-40E1-43E7-B31E-01BE4CCEFE0E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B034B6D-DFB2-49D9-8D65-8FF761E6D192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acción</a:t>
          </a:r>
          <a:endParaRPr lang="ca-ES" b="1" dirty="0">
            <a:solidFill>
              <a:schemeClr val="tx1"/>
            </a:solidFill>
          </a:endParaRPr>
        </a:p>
      </dgm:t>
    </dgm:pt>
    <dgm:pt modelId="{DD80AE1E-3731-4087-A26B-CE74C1FBE1F3}" type="parTrans" cxnId="{C10E277B-630B-432B-8E1C-36F071E47DF0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7F9609D3-7339-4584-8C0C-80E8FF903EDA}" type="sibTrans" cxnId="{C10E277B-630B-432B-8E1C-36F071E47DF0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1334FAA8-2D9F-4061-8BF7-22CB2B060268}" type="pres">
      <dgm:prSet presAssocID="{C27AD5BF-493E-4680-BBE1-408AE86321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215F285-F80E-4B0B-84F6-2C74B04A059A}" type="pres">
      <dgm:prSet presAssocID="{BBAF6CA9-453D-43B7-83BE-ED97B7D537A0}" presName="centerShape" presStyleLbl="node0" presStyleIdx="0" presStyleCnt="1"/>
      <dgm:spPr/>
      <dgm:t>
        <a:bodyPr/>
        <a:lstStyle/>
        <a:p>
          <a:endParaRPr lang="ca-ES"/>
        </a:p>
      </dgm:t>
    </dgm:pt>
    <dgm:pt modelId="{BCBAF52C-7774-4B3A-A2A4-D47F350FE47C}" type="pres">
      <dgm:prSet presAssocID="{58110A05-114C-4776-A3BA-A028480C9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535BC6-77A4-455F-A4BE-F2E3BE56060C}" type="pres">
      <dgm:prSet presAssocID="{58110A05-114C-4776-A3BA-A028480C9539}" presName="dummy" presStyleCnt="0"/>
      <dgm:spPr/>
    </dgm:pt>
    <dgm:pt modelId="{1BA352AE-D639-4825-903B-3B474CFFD336}" type="pres">
      <dgm:prSet presAssocID="{33E16781-5BF7-46B1-B026-4A8E5EF58C59}" presName="sibTrans" presStyleLbl="sibTrans2D1" presStyleIdx="0" presStyleCnt="4"/>
      <dgm:spPr/>
      <dgm:t>
        <a:bodyPr/>
        <a:lstStyle/>
        <a:p>
          <a:endParaRPr lang="ca-ES"/>
        </a:p>
      </dgm:t>
    </dgm:pt>
    <dgm:pt modelId="{21B22A6D-35A7-4407-A825-833D6C512F8D}" type="pres">
      <dgm:prSet presAssocID="{7F2071FE-F133-46FF-AF16-5AEF70506B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EED1ED6-743D-4FC1-9E2C-6A435AFC5B38}" type="pres">
      <dgm:prSet presAssocID="{7F2071FE-F133-46FF-AF16-5AEF70506B01}" presName="dummy" presStyleCnt="0"/>
      <dgm:spPr/>
    </dgm:pt>
    <dgm:pt modelId="{C08BE783-6C09-4A68-95CA-8EFC3551181D}" type="pres">
      <dgm:prSet presAssocID="{FA50061A-D061-46E7-90D2-8A9F50D6C42D}" presName="sibTrans" presStyleLbl="sibTrans2D1" presStyleIdx="1" presStyleCnt="4"/>
      <dgm:spPr/>
      <dgm:t>
        <a:bodyPr/>
        <a:lstStyle/>
        <a:p>
          <a:endParaRPr lang="ca-ES"/>
        </a:p>
      </dgm:t>
    </dgm:pt>
    <dgm:pt modelId="{CFD38866-C852-4683-B755-BFFC42F98D0B}" type="pres">
      <dgm:prSet presAssocID="{6D217851-2FA3-440D-A2A7-F8ABD3B954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1F7666E-D3B4-4F99-9FC5-9ACEBB0C98D3}" type="pres">
      <dgm:prSet presAssocID="{6D217851-2FA3-440D-A2A7-F8ABD3B954A0}" presName="dummy" presStyleCnt="0"/>
      <dgm:spPr/>
    </dgm:pt>
    <dgm:pt modelId="{B0A372C0-E299-4B25-95CF-CFAB27065180}" type="pres">
      <dgm:prSet presAssocID="{CA6B1266-905C-45C5-9CDB-A876249D7535}" presName="sibTrans" presStyleLbl="sibTrans2D1" presStyleIdx="2" presStyleCnt="4"/>
      <dgm:spPr/>
      <dgm:t>
        <a:bodyPr/>
        <a:lstStyle/>
        <a:p>
          <a:endParaRPr lang="ca-ES"/>
        </a:p>
      </dgm:t>
    </dgm:pt>
    <dgm:pt modelId="{E37502D5-1584-4359-B77F-5A4641766278}" type="pres">
      <dgm:prSet presAssocID="{0B034B6D-DFB2-49D9-8D65-8FF761E6D1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508648C-9DD5-4144-8174-D82F0C2ECBA2}" type="pres">
      <dgm:prSet presAssocID="{0B034B6D-DFB2-49D9-8D65-8FF761E6D192}" presName="dummy" presStyleCnt="0"/>
      <dgm:spPr/>
    </dgm:pt>
    <dgm:pt modelId="{E988AB7C-8983-4B58-A322-3D00137B2549}" type="pres">
      <dgm:prSet presAssocID="{7F9609D3-7339-4584-8C0C-80E8FF903EDA}" presName="sibTrans" presStyleLbl="sibTrans2D1" presStyleIdx="3" presStyleCnt="4"/>
      <dgm:spPr/>
      <dgm:t>
        <a:bodyPr/>
        <a:lstStyle/>
        <a:p>
          <a:endParaRPr lang="ca-ES"/>
        </a:p>
      </dgm:t>
    </dgm:pt>
  </dgm:ptLst>
  <dgm:cxnLst>
    <dgm:cxn modelId="{46F45760-0A8C-43C6-B81A-7E036121D7AA}" type="presOf" srcId="{6D217851-2FA3-440D-A2A7-F8ABD3B954A0}" destId="{CFD38866-C852-4683-B755-BFFC42F98D0B}" srcOrd="0" destOrd="0" presId="urn:microsoft.com/office/officeart/2005/8/layout/radial6"/>
    <dgm:cxn modelId="{7E62CA6C-ABD1-4994-B31B-88CF004CFE63}" type="presOf" srcId="{58110A05-114C-4776-A3BA-A028480C9539}" destId="{BCBAF52C-7774-4B3A-A2A4-D47F350FE47C}" srcOrd="0" destOrd="0" presId="urn:microsoft.com/office/officeart/2005/8/layout/radial6"/>
    <dgm:cxn modelId="{BBC5C1E7-01BD-4E16-A0AF-0548C34D62EA}" srcId="{BBAF6CA9-453D-43B7-83BE-ED97B7D537A0}" destId="{7F2071FE-F133-46FF-AF16-5AEF70506B01}" srcOrd="1" destOrd="0" parTransId="{607ED99A-331F-4B82-B8AC-AA556786223C}" sibTransId="{FA50061A-D061-46E7-90D2-8A9F50D6C42D}"/>
    <dgm:cxn modelId="{1DC07D7F-40E1-43E7-B31E-01BE4CCEFE0E}" srcId="{BBAF6CA9-453D-43B7-83BE-ED97B7D537A0}" destId="{6D217851-2FA3-440D-A2A7-F8ABD3B954A0}" srcOrd="2" destOrd="0" parTransId="{34F6CE50-1CEA-42B0-B7AA-34136C2BAC5C}" sibTransId="{CA6B1266-905C-45C5-9CDB-A876249D7535}"/>
    <dgm:cxn modelId="{03E4D838-AFB8-468C-A90B-7ABA7278EF62}" srcId="{BBAF6CA9-453D-43B7-83BE-ED97B7D537A0}" destId="{58110A05-114C-4776-A3BA-A028480C9539}" srcOrd="0" destOrd="0" parTransId="{BBA2442C-2A76-42BA-AE2B-8FA57B165554}" sibTransId="{33E16781-5BF7-46B1-B026-4A8E5EF58C59}"/>
    <dgm:cxn modelId="{EAB07278-86EE-48D4-A5A3-C4FE6F260E89}" srcId="{C27AD5BF-493E-4680-BBE1-408AE8632180}" destId="{BBAF6CA9-453D-43B7-83BE-ED97B7D537A0}" srcOrd="0" destOrd="0" parTransId="{A449CC50-6280-4420-B67F-FF4D90EDE205}" sibTransId="{A27A9FDB-A0D1-4E8A-85CD-6631FFD18F30}"/>
    <dgm:cxn modelId="{AAE264B7-DFC4-40EF-AA16-FFC9CEF2302B}" type="presOf" srcId="{0B034B6D-DFB2-49D9-8D65-8FF761E6D192}" destId="{E37502D5-1584-4359-B77F-5A4641766278}" srcOrd="0" destOrd="0" presId="urn:microsoft.com/office/officeart/2005/8/layout/radial6"/>
    <dgm:cxn modelId="{2DB752E6-D7AF-4C41-89EC-C2185794C8EE}" type="presOf" srcId="{BBAF6CA9-453D-43B7-83BE-ED97B7D537A0}" destId="{D215F285-F80E-4B0B-84F6-2C74B04A059A}" srcOrd="0" destOrd="0" presId="urn:microsoft.com/office/officeart/2005/8/layout/radial6"/>
    <dgm:cxn modelId="{7709914A-6E7E-44FB-9602-D772B58EAC4B}" type="presOf" srcId="{7F2071FE-F133-46FF-AF16-5AEF70506B01}" destId="{21B22A6D-35A7-4407-A825-833D6C512F8D}" srcOrd="0" destOrd="0" presId="urn:microsoft.com/office/officeart/2005/8/layout/radial6"/>
    <dgm:cxn modelId="{E2056048-806A-468A-8463-861A64A2F0E7}" type="presOf" srcId="{7F9609D3-7339-4584-8C0C-80E8FF903EDA}" destId="{E988AB7C-8983-4B58-A322-3D00137B2549}" srcOrd="0" destOrd="0" presId="urn:microsoft.com/office/officeart/2005/8/layout/radial6"/>
    <dgm:cxn modelId="{8767251B-E04E-418F-8263-3C9A49E191B0}" type="presOf" srcId="{C27AD5BF-493E-4680-BBE1-408AE8632180}" destId="{1334FAA8-2D9F-4061-8BF7-22CB2B060268}" srcOrd="0" destOrd="0" presId="urn:microsoft.com/office/officeart/2005/8/layout/radial6"/>
    <dgm:cxn modelId="{4493BAD4-3889-42C5-9700-82D461314076}" type="presOf" srcId="{CA6B1266-905C-45C5-9CDB-A876249D7535}" destId="{B0A372C0-E299-4B25-95CF-CFAB27065180}" srcOrd="0" destOrd="0" presId="urn:microsoft.com/office/officeart/2005/8/layout/radial6"/>
    <dgm:cxn modelId="{4CEED822-8AF4-4084-8485-4F42275D2128}" type="presOf" srcId="{FA50061A-D061-46E7-90D2-8A9F50D6C42D}" destId="{C08BE783-6C09-4A68-95CA-8EFC3551181D}" srcOrd="0" destOrd="0" presId="urn:microsoft.com/office/officeart/2005/8/layout/radial6"/>
    <dgm:cxn modelId="{F68FD83D-51CF-4DBD-92E2-A965CDF9C073}" type="presOf" srcId="{33E16781-5BF7-46B1-B026-4A8E5EF58C59}" destId="{1BA352AE-D639-4825-903B-3B474CFFD336}" srcOrd="0" destOrd="0" presId="urn:microsoft.com/office/officeart/2005/8/layout/radial6"/>
    <dgm:cxn modelId="{C10E277B-630B-432B-8E1C-36F071E47DF0}" srcId="{BBAF6CA9-453D-43B7-83BE-ED97B7D537A0}" destId="{0B034B6D-DFB2-49D9-8D65-8FF761E6D192}" srcOrd="3" destOrd="0" parTransId="{DD80AE1E-3731-4087-A26B-CE74C1FBE1F3}" sibTransId="{7F9609D3-7339-4584-8C0C-80E8FF903EDA}"/>
    <dgm:cxn modelId="{E8EDD3F0-E9CE-4C4C-9B85-EE1CCF6E4986}" type="presParOf" srcId="{1334FAA8-2D9F-4061-8BF7-22CB2B060268}" destId="{D215F285-F80E-4B0B-84F6-2C74B04A059A}" srcOrd="0" destOrd="0" presId="urn:microsoft.com/office/officeart/2005/8/layout/radial6"/>
    <dgm:cxn modelId="{47C1C566-C149-43FD-A31F-994A0E452793}" type="presParOf" srcId="{1334FAA8-2D9F-4061-8BF7-22CB2B060268}" destId="{BCBAF52C-7774-4B3A-A2A4-D47F350FE47C}" srcOrd="1" destOrd="0" presId="urn:microsoft.com/office/officeart/2005/8/layout/radial6"/>
    <dgm:cxn modelId="{3F15861F-130E-4448-8A41-C82D94A147CB}" type="presParOf" srcId="{1334FAA8-2D9F-4061-8BF7-22CB2B060268}" destId="{16535BC6-77A4-455F-A4BE-F2E3BE56060C}" srcOrd="2" destOrd="0" presId="urn:microsoft.com/office/officeart/2005/8/layout/radial6"/>
    <dgm:cxn modelId="{F7D294FB-0EB0-40F8-8368-7462BDBA4648}" type="presParOf" srcId="{1334FAA8-2D9F-4061-8BF7-22CB2B060268}" destId="{1BA352AE-D639-4825-903B-3B474CFFD336}" srcOrd="3" destOrd="0" presId="urn:microsoft.com/office/officeart/2005/8/layout/radial6"/>
    <dgm:cxn modelId="{25E8CBB4-E722-4529-B08B-B080770CFFB3}" type="presParOf" srcId="{1334FAA8-2D9F-4061-8BF7-22CB2B060268}" destId="{21B22A6D-35A7-4407-A825-833D6C512F8D}" srcOrd="4" destOrd="0" presId="urn:microsoft.com/office/officeart/2005/8/layout/radial6"/>
    <dgm:cxn modelId="{E4A16C52-13D8-4B70-8148-B5D738286B6C}" type="presParOf" srcId="{1334FAA8-2D9F-4061-8BF7-22CB2B060268}" destId="{3EED1ED6-743D-4FC1-9E2C-6A435AFC5B38}" srcOrd="5" destOrd="0" presId="urn:microsoft.com/office/officeart/2005/8/layout/radial6"/>
    <dgm:cxn modelId="{71952522-52CF-446A-B0EC-4A628307F27A}" type="presParOf" srcId="{1334FAA8-2D9F-4061-8BF7-22CB2B060268}" destId="{C08BE783-6C09-4A68-95CA-8EFC3551181D}" srcOrd="6" destOrd="0" presId="urn:microsoft.com/office/officeart/2005/8/layout/radial6"/>
    <dgm:cxn modelId="{2F8B0C15-9F5A-44D2-A142-979D8D15BFE0}" type="presParOf" srcId="{1334FAA8-2D9F-4061-8BF7-22CB2B060268}" destId="{CFD38866-C852-4683-B755-BFFC42F98D0B}" srcOrd="7" destOrd="0" presId="urn:microsoft.com/office/officeart/2005/8/layout/radial6"/>
    <dgm:cxn modelId="{F1C9F983-A0A7-4E6F-A08F-BC8E6FDFCC7A}" type="presParOf" srcId="{1334FAA8-2D9F-4061-8BF7-22CB2B060268}" destId="{E1F7666E-D3B4-4F99-9FC5-9ACEBB0C98D3}" srcOrd="8" destOrd="0" presId="urn:microsoft.com/office/officeart/2005/8/layout/radial6"/>
    <dgm:cxn modelId="{79DA0C14-E701-4A60-98B7-9BBB8BC503B3}" type="presParOf" srcId="{1334FAA8-2D9F-4061-8BF7-22CB2B060268}" destId="{B0A372C0-E299-4B25-95CF-CFAB27065180}" srcOrd="9" destOrd="0" presId="urn:microsoft.com/office/officeart/2005/8/layout/radial6"/>
    <dgm:cxn modelId="{A8C91D8A-93A8-490F-8B79-3BEC74802D8E}" type="presParOf" srcId="{1334FAA8-2D9F-4061-8BF7-22CB2B060268}" destId="{E37502D5-1584-4359-B77F-5A4641766278}" srcOrd="10" destOrd="0" presId="urn:microsoft.com/office/officeart/2005/8/layout/radial6"/>
    <dgm:cxn modelId="{65A871CF-F7AE-407A-AA96-4A6BCF1EA352}" type="presParOf" srcId="{1334FAA8-2D9F-4061-8BF7-22CB2B060268}" destId="{2508648C-9DD5-4144-8174-D82F0C2ECBA2}" srcOrd="11" destOrd="0" presId="urn:microsoft.com/office/officeart/2005/8/layout/radial6"/>
    <dgm:cxn modelId="{6FA14D2C-4587-46BA-B727-487889A5C170}" type="presParOf" srcId="{1334FAA8-2D9F-4061-8BF7-22CB2B060268}" destId="{E988AB7C-8983-4B58-A322-3D00137B254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F9BC62-EA98-47A2-9259-4BC978867EE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7118FB4-72E8-451D-89FE-7A3158FDF060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Mejor</a:t>
          </a:r>
          <a:r>
            <a:rPr lang="ca-ES" dirty="0" smtClean="0">
              <a:solidFill>
                <a:schemeClr val="tx1"/>
              </a:solidFill>
            </a:rPr>
            <a:t>...</a:t>
          </a:r>
          <a:endParaRPr lang="ca-ES" dirty="0">
            <a:solidFill>
              <a:schemeClr val="tx1"/>
            </a:solidFill>
          </a:endParaRPr>
        </a:p>
      </dgm:t>
    </dgm:pt>
    <dgm:pt modelId="{43AB7C22-CE28-41E2-941D-8A648BA8729A}" type="parTrans" cxnId="{0F54D42F-B27E-4841-A36C-E0864462A63C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5BAFED89-A242-47C1-9DDB-3F2D802E79B5}" type="sibTrans" cxnId="{0F54D42F-B27E-4841-A36C-E0864462A63C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056BA5FD-E865-45EE-8B54-BAF50428799C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conocidos</a:t>
          </a:r>
          <a:endParaRPr lang="ca-ES" dirty="0">
            <a:solidFill>
              <a:schemeClr val="tx1"/>
            </a:solidFill>
          </a:endParaRPr>
        </a:p>
      </dgm:t>
    </dgm:pt>
    <dgm:pt modelId="{0AB1971E-A78D-45FF-A647-4785FDB2D264}" type="parTrans" cxnId="{F4E3711C-E733-42B3-B5D8-46B53BC69A4F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B3380561-FD58-4DA1-BD66-70E5A6CC679E}" type="sibTrans" cxnId="{F4E3711C-E733-42B3-B5D8-46B53BC69A4F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58108EB7-E7EA-4285-9A06-0A9BE5D9512A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particulares</a:t>
          </a:r>
          <a:endParaRPr lang="ca-ES" dirty="0">
            <a:solidFill>
              <a:schemeClr val="tx1"/>
            </a:solidFill>
          </a:endParaRPr>
        </a:p>
      </dgm:t>
    </dgm:pt>
    <dgm:pt modelId="{9CD295E7-234A-4A85-9772-3253F317391E}" type="parTrans" cxnId="{AEBBB992-AD24-4A60-93EA-2520B7D6ADD6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EA2498B5-37AC-4346-A24B-3F3205759E77}" type="sibTrans" cxnId="{AEBBB992-AD24-4A60-93EA-2520B7D6ADD6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DA26BB4B-8CD7-4890-8E8C-279F94D1581D}">
      <dgm:prSet phldrT="[Texto]"/>
      <dgm:spPr/>
      <dgm:t>
        <a:bodyPr/>
        <a:lstStyle/>
        <a:p>
          <a:r>
            <a:rPr lang="ca-ES" dirty="0" smtClean="0">
              <a:solidFill>
                <a:schemeClr val="tx1"/>
              </a:solidFill>
            </a:rPr>
            <a:t>O tal </a:t>
          </a:r>
          <a:r>
            <a:rPr lang="ca-ES" dirty="0" err="1" smtClean="0">
              <a:solidFill>
                <a:schemeClr val="tx1"/>
              </a:solidFill>
            </a:rPr>
            <a:t>vez</a:t>
          </a:r>
          <a:r>
            <a:rPr lang="ca-ES" dirty="0" smtClean="0">
              <a:solidFill>
                <a:schemeClr val="tx1"/>
              </a:solidFill>
            </a:rPr>
            <a:t>...</a:t>
          </a:r>
          <a:endParaRPr lang="ca-ES" dirty="0">
            <a:solidFill>
              <a:schemeClr val="tx1"/>
            </a:solidFill>
          </a:endParaRPr>
        </a:p>
      </dgm:t>
    </dgm:pt>
    <dgm:pt modelId="{7DD823B3-C1A0-42C9-9789-B5179C6878AA}" type="parTrans" cxnId="{67C07C80-438E-46B5-898C-9895B7527700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7E598A21-D8EC-4D68-BC81-A770575F9893}" type="sibTrans" cxnId="{67C07C80-438E-46B5-898C-9895B7527700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34DA93B2-452C-4584-95AF-D1ACBCA7B06A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desconocidos</a:t>
          </a:r>
          <a:endParaRPr lang="ca-ES" dirty="0">
            <a:solidFill>
              <a:schemeClr val="tx1"/>
            </a:solidFill>
          </a:endParaRPr>
        </a:p>
      </dgm:t>
    </dgm:pt>
    <dgm:pt modelId="{F977FD76-4AD2-468C-B0F9-DFF7D6DE0810}" type="parTrans" cxnId="{25BBA152-FB71-4AD5-A36A-2AA6B27C736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FE8AC361-8E93-41C4-BC73-28996FF743A2}" type="sibTrans" cxnId="{25BBA152-FB71-4AD5-A36A-2AA6B27C736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C5391427-2589-455D-B50D-245CE8F8B85B}">
      <dgm:prSet phldrT="[Texto]"/>
      <dgm:spPr/>
      <dgm:t>
        <a:bodyPr/>
        <a:lstStyle/>
        <a:p>
          <a:r>
            <a:rPr lang="ca-ES" dirty="0" smtClean="0">
              <a:solidFill>
                <a:schemeClr val="tx1"/>
              </a:solidFill>
            </a:rPr>
            <a:t>empresa</a:t>
          </a:r>
          <a:endParaRPr lang="ca-ES" dirty="0">
            <a:solidFill>
              <a:schemeClr val="tx1"/>
            </a:solidFill>
          </a:endParaRPr>
        </a:p>
      </dgm:t>
    </dgm:pt>
    <dgm:pt modelId="{BC285B5A-BE06-4EC9-B6F1-B6634F30188E}" type="parTrans" cxnId="{7530BDAF-9BD3-44B5-8E67-6BCA114C677E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BAA8B1FC-19F9-409F-A4B0-643B18F1C5EB}" type="sibTrans" cxnId="{7530BDAF-9BD3-44B5-8E67-6BCA114C677E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3B10FFA0-891E-4683-88D3-C344CD18F21D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recurrentes</a:t>
          </a:r>
          <a:endParaRPr lang="ca-ES" dirty="0">
            <a:solidFill>
              <a:schemeClr val="tx1"/>
            </a:solidFill>
          </a:endParaRPr>
        </a:p>
      </dgm:t>
    </dgm:pt>
    <dgm:pt modelId="{DB926A74-0FC4-4D79-90B6-C84C6548D446}" type="parTrans" cxnId="{C608CCA9-BA68-4C34-8674-DB0890F93754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FCD18779-C4A9-4908-9A4B-08A50E794352}" type="sibTrans" cxnId="{C608CCA9-BA68-4C34-8674-DB0890F93754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51FD2712-52F9-486C-B1AA-2A970E37E093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compartidas</a:t>
          </a:r>
          <a:endParaRPr lang="ca-ES" dirty="0">
            <a:solidFill>
              <a:schemeClr val="tx1"/>
            </a:solidFill>
          </a:endParaRPr>
        </a:p>
      </dgm:t>
    </dgm:pt>
    <dgm:pt modelId="{7F52FDE9-DE23-48AC-BE8F-4A56CB8B43D1}" type="parTrans" cxnId="{04B6C10B-811A-425B-9C0B-F5DFAE9E03F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E9D20911-F552-4A63-856D-7B879509EBC7}" type="sibTrans" cxnId="{04B6C10B-811A-425B-9C0B-F5DFAE9E03F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AA645F3C-1EA9-4BF5-B6F4-BF1A7FBCA26C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puntuales</a:t>
          </a:r>
          <a:endParaRPr lang="ca-ES" dirty="0">
            <a:solidFill>
              <a:schemeClr val="tx1"/>
            </a:solidFill>
          </a:endParaRPr>
        </a:p>
      </dgm:t>
    </dgm:pt>
    <dgm:pt modelId="{F6DE0CE7-E535-467E-BB86-78C20759F7B3}" type="parTrans" cxnId="{603D2D62-1926-44A5-816F-7AEC305DA630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39222A54-62A0-405C-9604-CDCE95475E67}" type="sibTrans" cxnId="{603D2D62-1926-44A5-816F-7AEC305DA630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AAF155BE-665B-4BEF-A6C7-440DD7F5518B}">
      <dgm:prSet phldrT="[Texto]"/>
      <dgm:spPr/>
      <dgm:t>
        <a:bodyPr/>
        <a:lstStyle/>
        <a:p>
          <a:r>
            <a:rPr lang="ca-ES" dirty="0" err="1" smtClean="0">
              <a:solidFill>
                <a:schemeClr val="tx1"/>
              </a:solidFill>
            </a:rPr>
            <a:t>propias</a:t>
          </a:r>
          <a:endParaRPr lang="ca-ES" dirty="0">
            <a:solidFill>
              <a:schemeClr val="tx1"/>
            </a:solidFill>
          </a:endParaRPr>
        </a:p>
      </dgm:t>
    </dgm:pt>
    <dgm:pt modelId="{F1FE8F66-A9A0-44FF-B394-E57868B8ADDD}" type="parTrans" cxnId="{2D30C700-990D-4393-8E11-FA1BA0511ABD}">
      <dgm:prSet/>
      <dgm:spPr/>
      <dgm:t>
        <a:bodyPr/>
        <a:lstStyle/>
        <a:p>
          <a:endParaRPr lang="ca-ES"/>
        </a:p>
      </dgm:t>
    </dgm:pt>
    <dgm:pt modelId="{0F48265F-08CF-42AC-B585-715FAE053369}" type="sibTrans" cxnId="{2D30C700-990D-4393-8E11-FA1BA0511ABD}">
      <dgm:prSet/>
      <dgm:spPr/>
      <dgm:t>
        <a:bodyPr/>
        <a:lstStyle/>
        <a:p>
          <a:endParaRPr lang="ca-ES"/>
        </a:p>
      </dgm:t>
    </dgm:pt>
    <dgm:pt modelId="{73C87713-76EA-449B-8F14-75190A3CF4B9}">
      <dgm:prSet phldrT="[Texto]"/>
      <dgm:spPr/>
      <dgm:t>
        <a:bodyPr/>
        <a:lstStyle/>
        <a:p>
          <a:endParaRPr lang="ca-ES" dirty="0">
            <a:solidFill>
              <a:schemeClr val="tx1"/>
            </a:solidFill>
          </a:endParaRPr>
        </a:p>
      </dgm:t>
    </dgm:pt>
    <dgm:pt modelId="{FCD1CD10-5F99-4D24-80C2-73B687F7C38A}" type="parTrans" cxnId="{20DBE023-FC3A-4468-A799-0757DEFC730E}">
      <dgm:prSet/>
      <dgm:spPr/>
      <dgm:t>
        <a:bodyPr/>
        <a:lstStyle/>
        <a:p>
          <a:endParaRPr lang="ca-ES"/>
        </a:p>
      </dgm:t>
    </dgm:pt>
    <dgm:pt modelId="{6E4F7DE0-F05B-4767-8C6F-169B40E6799A}" type="sibTrans" cxnId="{20DBE023-FC3A-4468-A799-0757DEFC730E}">
      <dgm:prSet/>
      <dgm:spPr/>
      <dgm:t>
        <a:bodyPr/>
        <a:lstStyle/>
        <a:p>
          <a:endParaRPr lang="ca-ES"/>
        </a:p>
      </dgm:t>
    </dgm:pt>
    <dgm:pt modelId="{8663592C-8D52-4F37-8E84-A0A3B5F4E4D6}" type="pres">
      <dgm:prSet presAssocID="{F8F9BC62-EA98-47A2-9259-4BC978867EE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83B804F-BF2C-460F-ADAB-814D0017A43E}" type="pres">
      <dgm:prSet presAssocID="{F8F9BC62-EA98-47A2-9259-4BC978867EE1}" presName="dummyMaxCanvas" presStyleCnt="0"/>
      <dgm:spPr/>
    </dgm:pt>
    <dgm:pt modelId="{7A7DE841-0E71-45B3-BA26-1B1A053961D8}" type="pres">
      <dgm:prSet presAssocID="{F8F9BC62-EA98-47A2-9259-4BC978867EE1}" presName="parentComposite" presStyleCnt="0"/>
      <dgm:spPr/>
    </dgm:pt>
    <dgm:pt modelId="{978FB6F3-F840-4CDF-9366-90305371E1E7}" type="pres">
      <dgm:prSet presAssocID="{F8F9BC62-EA98-47A2-9259-4BC978867EE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a-ES"/>
        </a:p>
      </dgm:t>
    </dgm:pt>
    <dgm:pt modelId="{E9340291-E35C-49F5-B07F-CDC31AA561BC}" type="pres">
      <dgm:prSet presAssocID="{F8F9BC62-EA98-47A2-9259-4BC978867EE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a-ES"/>
        </a:p>
      </dgm:t>
    </dgm:pt>
    <dgm:pt modelId="{F640667E-4BAD-478C-9704-2FE96A38F588}" type="pres">
      <dgm:prSet presAssocID="{F8F9BC62-EA98-47A2-9259-4BC978867EE1}" presName="childrenComposite" presStyleCnt="0"/>
      <dgm:spPr/>
    </dgm:pt>
    <dgm:pt modelId="{8F73D36A-9B5C-478D-8B50-B43BB8799B6F}" type="pres">
      <dgm:prSet presAssocID="{F8F9BC62-EA98-47A2-9259-4BC978867EE1}" presName="dummyMaxCanvas_ChildArea" presStyleCnt="0"/>
      <dgm:spPr/>
    </dgm:pt>
    <dgm:pt modelId="{C3F38FFE-E870-4EE2-AEDE-23A58B5F41E2}" type="pres">
      <dgm:prSet presAssocID="{F8F9BC62-EA98-47A2-9259-4BC978867EE1}" presName="fulcrum" presStyleLbl="alignAccFollowNode1" presStyleIdx="2" presStyleCnt="4"/>
      <dgm:spPr/>
    </dgm:pt>
    <dgm:pt modelId="{30D32B7B-E3F1-44BA-871C-C9FD9F42C27B}" type="pres">
      <dgm:prSet presAssocID="{F8F9BC62-EA98-47A2-9259-4BC978867EE1}" presName="balance_44" presStyleLbl="alignAccFollowNode1" presStyleIdx="3" presStyleCnt="4">
        <dgm:presLayoutVars>
          <dgm:bulletEnabled val="1"/>
        </dgm:presLayoutVars>
      </dgm:prSet>
      <dgm:spPr/>
    </dgm:pt>
    <dgm:pt modelId="{38607EFF-7C61-44C4-9A5E-C82D7D1E0A01}" type="pres">
      <dgm:prSet presAssocID="{F8F9BC62-EA98-47A2-9259-4BC978867EE1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F9E931-379D-4738-8C10-D9DAD23BBCA0}" type="pres">
      <dgm:prSet presAssocID="{F8F9BC62-EA98-47A2-9259-4BC978867EE1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91DCBA-98F0-4A27-898F-BF981CFEE4F0}" type="pres">
      <dgm:prSet presAssocID="{F8F9BC62-EA98-47A2-9259-4BC978867EE1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B7D8518-9442-4237-A2F6-08C71EBC0773}" type="pres">
      <dgm:prSet presAssocID="{F8F9BC62-EA98-47A2-9259-4BC978867EE1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B6C5692-4B9D-4796-9E4F-D7F9EC4D29B5}" type="pres">
      <dgm:prSet presAssocID="{F8F9BC62-EA98-47A2-9259-4BC978867EE1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EF9AEB-FA44-4BD7-82D7-AB4EB3D80633}" type="pres">
      <dgm:prSet presAssocID="{F8F9BC62-EA98-47A2-9259-4BC978867EE1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078BD14-FD5C-4D98-BF34-FAF8F4DCD766}" type="pres">
      <dgm:prSet presAssocID="{F8F9BC62-EA98-47A2-9259-4BC978867EE1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6208BB8-082A-4355-80F5-F2AC62F4E2AA}" type="pres">
      <dgm:prSet presAssocID="{F8F9BC62-EA98-47A2-9259-4BC978867EE1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530BDAF-9BD3-44B5-8E67-6BCA114C677E}" srcId="{DA26BB4B-8CD7-4890-8E8C-279F94D1581D}" destId="{C5391427-2589-455D-B50D-245CE8F8B85B}" srcOrd="1" destOrd="0" parTransId="{BC285B5A-BE06-4EC9-B6F1-B6634F30188E}" sibTransId="{BAA8B1FC-19F9-409F-A4B0-643B18F1C5EB}"/>
    <dgm:cxn modelId="{20DBE023-FC3A-4468-A799-0757DEFC730E}" srcId="{DA26BB4B-8CD7-4890-8E8C-279F94D1581D}" destId="{73C87713-76EA-449B-8F14-75190A3CF4B9}" srcOrd="4" destOrd="0" parTransId="{FCD1CD10-5F99-4D24-80C2-73B687F7C38A}" sibTransId="{6E4F7DE0-F05B-4767-8C6F-169B40E6799A}"/>
    <dgm:cxn modelId="{F4E3711C-E733-42B3-B5D8-46B53BC69A4F}" srcId="{17118FB4-72E8-451D-89FE-7A3158FDF060}" destId="{056BA5FD-E865-45EE-8B54-BAF50428799C}" srcOrd="0" destOrd="0" parTransId="{0AB1971E-A78D-45FF-A647-4785FDB2D264}" sibTransId="{B3380561-FD58-4DA1-BD66-70E5A6CC679E}"/>
    <dgm:cxn modelId="{2D30C700-990D-4393-8E11-FA1BA0511ABD}" srcId="{17118FB4-72E8-451D-89FE-7A3158FDF060}" destId="{AAF155BE-665B-4BEF-A6C7-440DD7F5518B}" srcOrd="3" destOrd="0" parTransId="{F1FE8F66-A9A0-44FF-B394-E57868B8ADDD}" sibTransId="{0F48265F-08CF-42AC-B585-715FAE053369}"/>
    <dgm:cxn modelId="{E7803F6A-8C9B-4765-92D1-17346464EBAA}" type="presOf" srcId="{51FD2712-52F9-486C-B1AA-2A970E37E093}" destId="{1B7D8518-9442-4237-A2F6-08C71EBC0773}" srcOrd="0" destOrd="0" presId="urn:microsoft.com/office/officeart/2005/8/layout/balance1"/>
    <dgm:cxn modelId="{1367A81D-C603-4585-94AF-5653C958E943}" type="presOf" srcId="{AAF155BE-665B-4BEF-A6C7-440DD7F5518B}" destId="{F6208BB8-082A-4355-80F5-F2AC62F4E2AA}" srcOrd="0" destOrd="0" presId="urn:microsoft.com/office/officeart/2005/8/layout/balance1"/>
    <dgm:cxn modelId="{C5FD9954-9E27-4BF5-A3CB-9C171D835B49}" type="presOf" srcId="{AA645F3C-1EA9-4BF5-B6F4-BF1A7FBCA26C}" destId="{9078BD14-FD5C-4D98-BF34-FAF8F4DCD766}" srcOrd="0" destOrd="0" presId="urn:microsoft.com/office/officeart/2005/8/layout/balance1"/>
    <dgm:cxn modelId="{36B6E820-8746-4A95-B3DD-396628F7DCCE}" type="presOf" srcId="{DA26BB4B-8CD7-4890-8E8C-279F94D1581D}" destId="{E9340291-E35C-49F5-B07F-CDC31AA561BC}" srcOrd="0" destOrd="0" presId="urn:microsoft.com/office/officeart/2005/8/layout/balance1"/>
    <dgm:cxn modelId="{98A51AB2-2420-4995-8D3B-51EF70E858C6}" type="presOf" srcId="{34DA93B2-452C-4584-95AF-D1ACBCA7B06A}" destId="{38607EFF-7C61-44C4-9A5E-C82D7D1E0A01}" srcOrd="0" destOrd="0" presId="urn:microsoft.com/office/officeart/2005/8/layout/balance1"/>
    <dgm:cxn modelId="{4AFADE20-3050-4D18-9986-DB9AD117AC01}" type="presOf" srcId="{C5391427-2589-455D-B50D-245CE8F8B85B}" destId="{1DF9E931-379D-4738-8C10-D9DAD23BBCA0}" srcOrd="0" destOrd="0" presId="urn:microsoft.com/office/officeart/2005/8/layout/balance1"/>
    <dgm:cxn modelId="{664C4D95-3B80-4903-9C91-B331C8A6C6E5}" type="presOf" srcId="{58108EB7-E7EA-4285-9A06-0A9BE5D9512A}" destId="{B6EF9AEB-FA44-4BD7-82D7-AB4EB3D80633}" srcOrd="0" destOrd="0" presId="urn:microsoft.com/office/officeart/2005/8/layout/balance1"/>
    <dgm:cxn modelId="{C6D51D70-F5AC-4D6A-B4D9-9D90B58A8E38}" type="presOf" srcId="{056BA5FD-E865-45EE-8B54-BAF50428799C}" destId="{2B6C5692-4B9D-4796-9E4F-D7F9EC4D29B5}" srcOrd="0" destOrd="0" presId="urn:microsoft.com/office/officeart/2005/8/layout/balance1"/>
    <dgm:cxn modelId="{0F54D42F-B27E-4841-A36C-E0864462A63C}" srcId="{F8F9BC62-EA98-47A2-9259-4BC978867EE1}" destId="{17118FB4-72E8-451D-89FE-7A3158FDF060}" srcOrd="0" destOrd="0" parTransId="{43AB7C22-CE28-41E2-941D-8A648BA8729A}" sibTransId="{5BAFED89-A242-47C1-9DDB-3F2D802E79B5}"/>
    <dgm:cxn modelId="{603D2D62-1926-44A5-816F-7AEC305DA630}" srcId="{17118FB4-72E8-451D-89FE-7A3158FDF060}" destId="{AA645F3C-1EA9-4BF5-B6F4-BF1A7FBCA26C}" srcOrd="2" destOrd="0" parTransId="{F6DE0CE7-E535-467E-BB86-78C20759F7B3}" sibTransId="{39222A54-62A0-405C-9604-CDCE95475E67}"/>
    <dgm:cxn modelId="{C608CCA9-BA68-4C34-8674-DB0890F93754}" srcId="{DA26BB4B-8CD7-4890-8E8C-279F94D1581D}" destId="{3B10FFA0-891E-4683-88D3-C344CD18F21D}" srcOrd="2" destOrd="0" parTransId="{DB926A74-0FC4-4D79-90B6-C84C6548D446}" sibTransId="{FCD18779-C4A9-4908-9A4B-08A50E794352}"/>
    <dgm:cxn modelId="{AEBBB992-AD24-4A60-93EA-2520B7D6ADD6}" srcId="{17118FB4-72E8-451D-89FE-7A3158FDF060}" destId="{58108EB7-E7EA-4285-9A06-0A9BE5D9512A}" srcOrd="1" destOrd="0" parTransId="{9CD295E7-234A-4A85-9772-3253F317391E}" sibTransId="{EA2498B5-37AC-4346-A24B-3F3205759E77}"/>
    <dgm:cxn modelId="{9EA5D4C9-0B24-4FE7-8C64-CAD93A620FD8}" type="presOf" srcId="{F8F9BC62-EA98-47A2-9259-4BC978867EE1}" destId="{8663592C-8D52-4F37-8E84-A0A3B5F4E4D6}" srcOrd="0" destOrd="0" presId="urn:microsoft.com/office/officeart/2005/8/layout/balance1"/>
    <dgm:cxn modelId="{25BBA152-FB71-4AD5-A36A-2AA6B27C7363}" srcId="{DA26BB4B-8CD7-4890-8E8C-279F94D1581D}" destId="{34DA93B2-452C-4584-95AF-D1ACBCA7B06A}" srcOrd="0" destOrd="0" parTransId="{F977FD76-4AD2-468C-B0F9-DFF7D6DE0810}" sibTransId="{FE8AC361-8E93-41C4-BC73-28996FF743A2}"/>
    <dgm:cxn modelId="{04B6C10B-811A-425B-9C0B-F5DFAE9E03F3}" srcId="{DA26BB4B-8CD7-4890-8E8C-279F94D1581D}" destId="{51FD2712-52F9-486C-B1AA-2A970E37E093}" srcOrd="3" destOrd="0" parTransId="{7F52FDE9-DE23-48AC-BE8F-4A56CB8B43D1}" sibTransId="{E9D20911-F552-4A63-856D-7B879509EBC7}"/>
    <dgm:cxn modelId="{3CD428E6-FF7D-4913-BF13-8E2D79F2144A}" type="presOf" srcId="{3B10FFA0-891E-4683-88D3-C344CD18F21D}" destId="{9891DCBA-98F0-4A27-898F-BF981CFEE4F0}" srcOrd="0" destOrd="0" presId="urn:microsoft.com/office/officeart/2005/8/layout/balance1"/>
    <dgm:cxn modelId="{0034B1F0-F1E7-407D-AFE9-AFCE8DFEC20E}" type="presOf" srcId="{17118FB4-72E8-451D-89FE-7A3158FDF060}" destId="{978FB6F3-F840-4CDF-9366-90305371E1E7}" srcOrd="0" destOrd="0" presId="urn:microsoft.com/office/officeart/2005/8/layout/balance1"/>
    <dgm:cxn modelId="{67C07C80-438E-46B5-898C-9895B7527700}" srcId="{F8F9BC62-EA98-47A2-9259-4BC978867EE1}" destId="{DA26BB4B-8CD7-4890-8E8C-279F94D1581D}" srcOrd="1" destOrd="0" parTransId="{7DD823B3-C1A0-42C9-9789-B5179C6878AA}" sibTransId="{7E598A21-D8EC-4D68-BC81-A770575F9893}"/>
    <dgm:cxn modelId="{2AB7E194-C586-413A-BE2E-FB41FD858634}" type="presParOf" srcId="{8663592C-8D52-4F37-8E84-A0A3B5F4E4D6}" destId="{B83B804F-BF2C-460F-ADAB-814D0017A43E}" srcOrd="0" destOrd="0" presId="urn:microsoft.com/office/officeart/2005/8/layout/balance1"/>
    <dgm:cxn modelId="{C546D6B1-13EA-44E7-9D3D-9FA5083ECCA2}" type="presParOf" srcId="{8663592C-8D52-4F37-8E84-A0A3B5F4E4D6}" destId="{7A7DE841-0E71-45B3-BA26-1B1A053961D8}" srcOrd="1" destOrd="0" presId="urn:microsoft.com/office/officeart/2005/8/layout/balance1"/>
    <dgm:cxn modelId="{7361D2E2-D05C-4029-91BB-04E29A9DE665}" type="presParOf" srcId="{7A7DE841-0E71-45B3-BA26-1B1A053961D8}" destId="{978FB6F3-F840-4CDF-9366-90305371E1E7}" srcOrd="0" destOrd="0" presId="urn:microsoft.com/office/officeart/2005/8/layout/balance1"/>
    <dgm:cxn modelId="{39545F21-263A-4000-B997-110FB92BE011}" type="presParOf" srcId="{7A7DE841-0E71-45B3-BA26-1B1A053961D8}" destId="{E9340291-E35C-49F5-B07F-CDC31AA561BC}" srcOrd="1" destOrd="0" presId="urn:microsoft.com/office/officeart/2005/8/layout/balance1"/>
    <dgm:cxn modelId="{66254DDA-3274-4806-8F74-8C9AB9499288}" type="presParOf" srcId="{8663592C-8D52-4F37-8E84-A0A3B5F4E4D6}" destId="{F640667E-4BAD-478C-9704-2FE96A38F588}" srcOrd="2" destOrd="0" presId="urn:microsoft.com/office/officeart/2005/8/layout/balance1"/>
    <dgm:cxn modelId="{BBAD2C5C-2CAE-471F-AB9B-D9853B67646B}" type="presParOf" srcId="{F640667E-4BAD-478C-9704-2FE96A38F588}" destId="{8F73D36A-9B5C-478D-8B50-B43BB8799B6F}" srcOrd="0" destOrd="0" presId="urn:microsoft.com/office/officeart/2005/8/layout/balance1"/>
    <dgm:cxn modelId="{88F78034-339C-45EB-B9D8-3791D3E6EEBF}" type="presParOf" srcId="{F640667E-4BAD-478C-9704-2FE96A38F588}" destId="{C3F38FFE-E870-4EE2-AEDE-23A58B5F41E2}" srcOrd="1" destOrd="0" presId="urn:microsoft.com/office/officeart/2005/8/layout/balance1"/>
    <dgm:cxn modelId="{47444232-F056-48CC-9453-1F55C7741948}" type="presParOf" srcId="{F640667E-4BAD-478C-9704-2FE96A38F588}" destId="{30D32B7B-E3F1-44BA-871C-C9FD9F42C27B}" srcOrd="2" destOrd="0" presId="urn:microsoft.com/office/officeart/2005/8/layout/balance1"/>
    <dgm:cxn modelId="{E9DA8393-A510-4D91-B41C-E550A53B2990}" type="presParOf" srcId="{F640667E-4BAD-478C-9704-2FE96A38F588}" destId="{38607EFF-7C61-44C4-9A5E-C82D7D1E0A01}" srcOrd="3" destOrd="0" presId="urn:microsoft.com/office/officeart/2005/8/layout/balance1"/>
    <dgm:cxn modelId="{FB843CBD-2B21-4A87-8615-573C4A48F5B1}" type="presParOf" srcId="{F640667E-4BAD-478C-9704-2FE96A38F588}" destId="{1DF9E931-379D-4738-8C10-D9DAD23BBCA0}" srcOrd="4" destOrd="0" presId="urn:microsoft.com/office/officeart/2005/8/layout/balance1"/>
    <dgm:cxn modelId="{7A6B4485-E682-4271-9DF8-0458DA17C18A}" type="presParOf" srcId="{F640667E-4BAD-478C-9704-2FE96A38F588}" destId="{9891DCBA-98F0-4A27-898F-BF981CFEE4F0}" srcOrd="5" destOrd="0" presId="urn:microsoft.com/office/officeart/2005/8/layout/balance1"/>
    <dgm:cxn modelId="{31CF9629-48B4-4CC5-8E26-D7A17A64FD5E}" type="presParOf" srcId="{F640667E-4BAD-478C-9704-2FE96A38F588}" destId="{1B7D8518-9442-4237-A2F6-08C71EBC0773}" srcOrd="6" destOrd="0" presId="urn:microsoft.com/office/officeart/2005/8/layout/balance1"/>
    <dgm:cxn modelId="{70DDE9FC-CDAF-4AC0-94D5-AF39FE8BF994}" type="presParOf" srcId="{F640667E-4BAD-478C-9704-2FE96A38F588}" destId="{2B6C5692-4B9D-4796-9E4F-D7F9EC4D29B5}" srcOrd="7" destOrd="0" presId="urn:microsoft.com/office/officeart/2005/8/layout/balance1"/>
    <dgm:cxn modelId="{C33DF290-928D-4718-9460-34AE1E9F0117}" type="presParOf" srcId="{F640667E-4BAD-478C-9704-2FE96A38F588}" destId="{B6EF9AEB-FA44-4BD7-82D7-AB4EB3D80633}" srcOrd="8" destOrd="0" presId="urn:microsoft.com/office/officeart/2005/8/layout/balance1"/>
    <dgm:cxn modelId="{9AD7CB42-DB84-4BF0-85F7-8EA20AF1CA6F}" type="presParOf" srcId="{F640667E-4BAD-478C-9704-2FE96A38F588}" destId="{9078BD14-FD5C-4D98-BF34-FAF8F4DCD766}" srcOrd="9" destOrd="0" presId="urn:microsoft.com/office/officeart/2005/8/layout/balance1"/>
    <dgm:cxn modelId="{9DB28847-C817-45EE-AF47-AF7B7165206E}" type="presParOf" srcId="{F640667E-4BAD-478C-9704-2FE96A38F588}" destId="{F6208BB8-082A-4355-80F5-F2AC62F4E2AA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755745-ACDB-4B46-A3A7-817BFAC670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61D370-EBE2-4D86-A7D2-2230827AA16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Venta (“útil” o “no útil”)</a:t>
          </a:r>
          <a:endParaRPr lang="es-ES" sz="1800" dirty="0">
            <a:solidFill>
              <a:schemeClr val="tx1"/>
            </a:solidFill>
          </a:endParaRPr>
        </a:p>
      </dgm:t>
    </dgm:pt>
    <dgm:pt modelId="{4DE60076-427D-49C3-8082-6F7CB4BED0BB}" type="parTrans" cxnId="{DC31B063-785F-4246-B490-97DE9ACDADB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FC4CD92-B7DB-4233-982E-2C9BE8D68334}" type="sibTrans" cxnId="{DC31B063-785F-4246-B490-97DE9ACDADB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09678B8-E943-45F8-B1BB-BF633AED6DA9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Calle</a:t>
          </a:r>
          <a:endParaRPr lang="es-ES" sz="1800" dirty="0">
            <a:solidFill>
              <a:schemeClr val="tx1"/>
            </a:solidFill>
          </a:endParaRPr>
        </a:p>
      </dgm:t>
    </dgm:pt>
    <dgm:pt modelId="{CBDC88F6-21F4-4B42-AE1E-EEA4C4193A5D}" type="parTrans" cxnId="{E8B9181C-1231-483A-B321-436A7B9ECA6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D8B53B4-B6D0-48C8-B219-39D48473ACB3}" type="sibTrans" cxnId="{E8B9181C-1231-483A-B321-436A7B9ECA6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3B11BD1-7C1A-4F8F-AA9F-07F925A3F2F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Sorteos / Rifas / Subastas / Lotería</a:t>
          </a:r>
          <a:endParaRPr lang="es-ES" sz="1800" dirty="0">
            <a:solidFill>
              <a:schemeClr val="tx1"/>
            </a:solidFill>
          </a:endParaRPr>
        </a:p>
      </dgm:t>
    </dgm:pt>
    <dgm:pt modelId="{347721B7-5C85-4684-92F4-F1894D18C939}" type="parTrans" cxnId="{0F00A436-DC5E-4956-B882-95D6966F183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5FB530F-C4A9-43AD-AC0E-9DAFF6FBFAE9}" type="sibTrans" cxnId="{0F00A436-DC5E-4956-B882-95D6966F183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FE28C58-835E-476F-9B48-DEF1CAA4EAC0}">
      <dgm:prSet phldrT="[Texto]"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ParticiDAR</a:t>
          </a:r>
          <a:r>
            <a:rPr lang="es-ES" sz="1800" dirty="0" smtClean="0">
              <a:solidFill>
                <a:schemeClr val="tx1"/>
              </a:solidFill>
            </a:rPr>
            <a:t> (Eventos, carreras, …)</a:t>
          </a:r>
          <a:endParaRPr lang="es-ES" sz="1800" dirty="0">
            <a:solidFill>
              <a:schemeClr val="tx1"/>
            </a:solidFill>
          </a:endParaRPr>
        </a:p>
      </dgm:t>
    </dgm:pt>
    <dgm:pt modelId="{BD8021B5-B1DD-45AB-AE00-531CB00A2668}" type="parTrans" cxnId="{486BE00F-2314-4CED-AB68-69994232BD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FCFA04D-92C4-4D52-8C5C-F6D3ECC0A48F}" type="sibTrans" cxnId="{486BE00F-2314-4CED-AB68-69994232BD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6884E62-9109-4C3D-80E0-40172410FD7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Empoderamiento del entorno para que capte</a:t>
          </a:r>
          <a:endParaRPr lang="es-ES" sz="1800" dirty="0">
            <a:solidFill>
              <a:schemeClr val="tx1"/>
            </a:solidFill>
          </a:endParaRPr>
        </a:p>
      </dgm:t>
    </dgm:pt>
    <dgm:pt modelId="{7283803A-88FD-4F34-944C-DC4ED3E8F2FD}" type="parTrans" cxnId="{3373A30E-F8D9-49B9-A7AF-8F93144C97D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0AE4B9A-5B1F-48A9-B98F-E16753A3F3A6}" type="sibTrans" cxnId="{3373A30E-F8D9-49B9-A7AF-8F93144C97D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4200721-8FE5-419B-B193-2EB328D26CB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Grandes donantes</a:t>
          </a:r>
          <a:endParaRPr lang="es-ES" sz="1800" dirty="0">
            <a:solidFill>
              <a:schemeClr val="tx1"/>
            </a:solidFill>
          </a:endParaRPr>
        </a:p>
      </dgm:t>
    </dgm:pt>
    <dgm:pt modelId="{05883A67-E27B-47B9-830C-B7E707527B95}" type="parTrans" cxnId="{9ACFB5CA-78B4-4FE5-94A7-D3C9573E759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80FB1BC-6B6E-4706-9C70-1857224017B9}" type="sibTrans" cxnId="{9ACFB5CA-78B4-4FE5-94A7-D3C9573E759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1222B09-55AD-4D0E-86A6-5E22209D93A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Empresas / Comercios y entorno</a:t>
          </a:r>
          <a:endParaRPr lang="es-ES" sz="1800" dirty="0">
            <a:solidFill>
              <a:schemeClr val="tx1"/>
            </a:solidFill>
          </a:endParaRPr>
        </a:p>
      </dgm:t>
    </dgm:pt>
    <dgm:pt modelId="{1825C8A4-5977-45FB-AFBE-E64194B6514F}" type="parTrans" cxnId="{9B6905F4-1BC1-448C-B273-54FE2499467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D41E3EE-613D-43F6-AF7E-D59382F5DCA0}" type="sibTrans" cxnId="{9B6905F4-1BC1-448C-B273-54FE2499467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3987A56-3889-40DF-8E35-E04415D0697A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Legados / herencias</a:t>
          </a:r>
          <a:endParaRPr lang="es-ES" sz="1800" dirty="0">
            <a:solidFill>
              <a:schemeClr val="tx1"/>
            </a:solidFill>
          </a:endParaRPr>
        </a:p>
      </dgm:t>
    </dgm:pt>
    <dgm:pt modelId="{D96D7686-A040-4CA0-9A24-F9BB23D16C7D}" type="parTrans" cxnId="{A057086D-F0BA-469C-AE6D-ED690DD8D9F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270AC83-E4C0-45AB-9AF6-82BC37EDB4A7}" type="sibTrans" cxnId="{A057086D-F0BA-469C-AE6D-ED690DD8D9F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0D76A40-5482-4D80-8A89-AF7A2249BB02}" type="pres">
      <dgm:prSet presAssocID="{8A755745-ACDB-4B46-A3A7-817BFAC670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A5F0C-DBFB-4114-BEC2-F415597475F8}" type="pres">
      <dgm:prSet presAssocID="{3961D370-EBE2-4D86-A7D2-2230827AA16F}" presName="parentLin" presStyleCnt="0"/>
      <dgm:spPr/>
    </dgm:pt>
    <dgm:pt modelId="{E5EC08C7-FF00-4F21-90FC-0B0B693F99F8}" type="pres">
      <dgm:prSet presAssocID="{3961D370-EBE2-4D86-A7D2-2230827AA16F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CDA318AF-5F3B-461C-BCDF-577E1D2D3180}" type="pres">
      <dgm:prSet presAssocID="{3961D370-EBE2-4D86-A7D2-2230827AA16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0683AB-687B-4F93-BE1C-B4419F334B4A}" type="pres">
      <dgm:prSet presAssocID="{3961D370-EBE2-4D86-A7D2-2230827AA16F}" presName="negativeSpace" presStyleCnt="0"/>
      <dgm:spPr/>
    </dgm:pt>
    <dgm:pt modelId="{A7A4DA20-336B-44AF-AB3A-37E79FCC7E80}" type="pres">
      <dgm:prSet presAssocID="{3961D370-EBE2-4D86-A7D2-2230827AA16F}" presName="childText" presStyleLbl="conFgAcc1" presStyleIdx="0" presStyleCnt="8">
        <dgm:presLayoutVars>
          <dgm:bulletEnabled val="1"/>
        </dgm:presLayoutVars>
      </dgm:prSet>
      <dgm:spPr/>
    </dgm:pt>
    <dgm:pt modelId="{36FCF322-674E-42AB-ABEB-7FC099001631}" type="pres">
      <dgm:prSet presAssocID="{CFC4CD92-B7DB-4233-982E-2C9BE8D68334}" presName="spaceBetweenRectangles" presStyleCnt="0"/>
      <dgm:spPr/>
    </dgm:pt>
    <dgm:pt modelId="{4E3FA0CF-AF56-4F55-B062-B9AAF023E9F7}" type="pres">
      <dgm:prSet presAssocID="{B09678B8-E943-45F8-B1BB-BF633AED6DA9}" presName="parentLin" presStyleCnt="0"/>
      <dgm:spPr/>
    </dgm:pt>
    <dgm:pt modelId="{8EB4302C-8D96-4B06-82B3-F35E265044D4}" type="pres">
      <dgm:prSet presAssocID="{B09678B8-E943-45F8-B1BB-BF633AED6DA9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B4B60C07-7BD3-4E88-8D84-5DFCF5D33018}" type="pres">
      <dgm:prSet presAssocID="{B09678B8-E943-45F8-B1BB-BF633AED6DA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2EFC9-8981-4546-8E33-F1ADE830788D}" type="pres">
      <dgm:prSet presAssocID="{B09678B8-E943-45F8-B1BB-BF633AED6DA9}" presName="negativeSpace" presStyleCnt="0"/>
      <dgm:spPr/>
    </dgm:pt>
    <dgm:pt modelId="{3E1531D5-10B1-4DD7-B4C8-14B01D54A809}" type="pres">
      <dgm:prSet presAssocID="{B09678B8-E943-45F8-B1BB-BF633AED6DA9}" presName="childText" presStyleLbl="conFgAcc1" presStyleIdx="1" presStyleCnt="8">
        <dgm:presLayoutVars>
          <dgm:bulletEnabled val="1"/>
        </dgm:presLayoutVars>
      </dgm:prSet>
      <dgm:spPr/>
    </dgm:pt>
    <dgm:pt modelId="{63F2B954-292D-451D-B46B-B96F109AC991}" type="pres">
      <dgm:prSet presAssocID="{FD8B53B4-B6D0-48C8-B219-39D48473ACB3}" presName="spaceBetweenRectangles" presStyleCnt="0"/>
      <dgm:spPr/>
    </dgm:pt>
    <dgm:pt modelId="{76C316DE-ABB7-49CD-9C7B-B6C9FC1FB021}" type="pres">
      <dgm:prSet presAssocID="{93B11BD1-7C1A-4F8F-AA9F-07F925A3F2F1}" presName="parentLin" presStyleCnt="0"/>
      <dgm:spPr/>
    </dgm:pt>
    <dgm:pt modelId="{7F3F0D5C-D5BF-4A97-91A2-7543E3AAF3CB}" type="pres">
      <dgm:prSet presAssocID="{93B11BD1-7C1A-4F8F-AA9F-07F925A3F2F1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73245141-6108-4F78-8534-4333DECA2E4B}" type="pres">
      <dgm:prSet presAssocID="{93B11BD1-7C1A-4F8F-AA9F-07F925A3F2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2BD1F-0B61-44B3-8A34-9FEE95E0E432}" type="pres">
      <dgm:prSet presAssocID="{93B11BD1-7C1A-4F8F-AA9F-07F925A3F2F1}" presName="negativeSpace" presStyleCnt="0"/>
      <dgm:spPr/>
    </dgm:pt>
    <dgm:pt modelId="{825A425E-BC62-45A7-B05E-8BC6B2A1B160}" type="pres">
      <dgm:prSet presAssocID="{93B11BD1-7C1A-4F8F-AA9F-07F925A3F2F1}" presName="childText" presStyleLbl="conFgAcc1" presStyleIdx="2" presStyleCnt="8">
        <dgm:presLayoutVars>
          <dgm:bulletEnabled val="1"/>
        </dgm:presLayoutVars>
      </dgm:prSet>
      <dgm:spPr/>
    </dgm:pt>
    <dgm:pt modelId="{68097586-0043-40F1-BF0D-8079D2DEE2F9}" type="pres">
      <dgm:prSet presAssocID="{95FB530F-C4A9-43AD-AC0E-9DAFF6FBFAE9}" presName="spaceBetweenRectangles" presStyleCnt="0"/>
      <dgm:spPr/>
    </dgm:pt>
    <dgm:pt modelId="{DF300F2C-A0D6-48C7-A806-FC338665DFD1}" type="pres">
      <dgm:prSet presAssocID="{AFE28C58-835E-476F-9B48-DEF1CAA4EAC0}" presName="parentLin" presStyleCnt="0"/>
      <dgm:spPr/>
    </dgm:pt>
    <dgm:pt modelId="{A0927284-785E-4032-8410-AB9A80B1ECCE}" type="pres">
      <dgm:prSet presAssocID="{AFE28C58-835E-476F-9B48-DEF1CAA4EAC0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3E2C6553-9068-4FEA-8FC0-68B1E7464164}" type="pres">
      <dgm:prSet presAssocID="{AFE28C58-835E-476F-9B48-DEF1CAA4EAC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079D7-9403-44F9-AD33-5E8A003AB872}" type="pres">
      <dgm:prSet presAssocID="{AFE28C58-835E-476F-9B48-DEF1CAA4EAC0}" presName="negativeSpace" presStyleCnt="0"/>
      <dgm:spPr/>
    </dgm:pt>
    <dgm:pt modelId="{BDD24AE2-9AC0-494D-A956-92DF8670CD35}" type="pres">
      <dgm:prSet presAssocID="{AFE28C58-835E-476F-9B48-DEF1CAA4EAC0}" presName="childText" presStyleLbl="conFgAcc1" presStyleIdx="3" presStyleCnt="8">
        <dgm:presLayoutVars>
          <dgm:bulletEnabled val="1"/>
        </dgm:presLayoutVars>
      </dgm:prSet>
      <dgm:spPr/>
    </dgm:pt>
    <dgm:pt modelId="{58051ABA-5D52-4EC4-A3EA-7DE2259A8E56}" type="pres">
      <dgm:prSet presAssocID="{3FCFA04D-92C4-4D52-8C5C-F6D3ECC0A48F}" presName="spaceBetweenRectangles" presStyleCnt="0"/>
      <dgm:spPr/>
    </dgm:pt>
    <dgm:pt modelId="{F3FA2573-EAF4-4477-8411-2F8B2D8065D0}" type="pres">
      <dgm:prSet presAssocID="{B6884E62-9109-4C3D-80E0-40172410FD70}" presName="parentLin" presStyleCnt="0"/>
      <dgm:spPr/>
    </dgm:pt>
    <dgm:pt modelId="{B087694F-F98C-4F3F-A469-4DDA2CD5C7AF}" type="pres">
      <dgm:prSet presAssocID="{B6884E62-9109-4C3D-80E0-40172410FD70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4679345C-ECCA-43F6-A659-31DB51DEF6B1}" type="pres">
      <dgm:prSet presAssocID="{B6884E62-9109-4C3D-80E0-40172410FD7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B7AD2-DB28-43FD-A1A5-4297AA480FB1}" type="pres">
      <dgm:prSet presAssocID="{B6884E62-9109-4C3D-80E0-40172410FD70}" presName="negativeSpace" presStyleCnt="0"/>
      <dgm:spPr/>
    </dgm:pt>
    <dgm:pt modelId="{7BE1C380-B51C-42EA-9FA9-7B35A422EEAE}" type="pres">
      <dgm:prSet presAssocID="{B6884E62-9109-4C3D-80E0-40172410FD70}" presName="childText" presStyleLbl="conFgAcc1" presStyleIdx="4" presStyleCnt="8">
        <dgm:presLayoutVars>
          <dgm:bulletEnabled val="1"/>
        </dgm:presLayoutVars>
      </dgm:prSet>
      <dgm:spPr/>
    </dgm:pt>
    <dgm:pt modelId="{F23E5229-A35E-4840-B987-9FF0840ABB23}" type="pres">
      <dgm:prSet presAssocID="{30AE4B9A-5B1F-48A9-B98F-E16753A3F3A6}" presName="spaceBetweenRectangles" presStyleCnt="0"/>
      <dgm:spPr/>
    </dgm:pt>
    <dgm:pt modelId="{D40A33F6-46AA-41D7-A3D0-C7AD4BF454DC}" type="pres">
      <dgm:prSet presAssocID="{14200721-8FE5-419B-B193-2EB328D26CBB}" presName="parentLin" presStyleCnt="0"/>
      <dgm:spPr/>
    </dgm:pt>
    <dgm:pt modelId="{C874097E-C426-4169-8FB9-A241542381F9}" type="pres">
      <dgm:prSet presAssocID="{14200721-8FE5-419B-B193-2EB328D26CBB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94E090AF-AF45-4284-A23D-A0A4ACBA92A1}" type="pres">
      <dgm:prSet presAssocID="{14200721-8FE5-419B-B193-2EB328D26CB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9F35B-7690-4FDA-911C-14904DD93425}" type="pres">
      <dgm:prSet presAssocID="{14200721-8FE5-419B-B193-2EB328D26CBB}" presName="negativeSpace" presStyleCnt="0"/>
      <dgm:spPr/>
    </dgm:pt>
    <dgm:pt modelId="{CDD9792A-7EA5-46B3-96B0-9DF3291ECAE0}" type="pres">
      <dgm:prSet presAssocID="{14200721-8FE5-419B-B193-2EB328D26CBB}" presName="childText" presStyleLbl="conFgAcc1" presStyleIdx="5" presStyleCnt="8">
        <dgm:presLayoutVars>
          <dgm:bulletEnabled val="1"/>
        </dgm:presLayoutVars>
      </dgm:prSet>
      <dgm:spPr/>
    </dgm:pt>
    <dgm:pt modelId="{4921E040-CB76-4C4C-8190-1FEEEC7AB971}" type="pres">
      <dgm:prSet presAssocID="{C80FB1BC-6B6E-4706-9C70-1857224017B9}" presName="spaceBetweenRectangles" presStyleCnt="0"/>
      <dgm:spPr/>
    </dgm:pt>
    <dgm:pt modelId="{DCEA2CA5-B569-4412-8C3B-BA91A40653EA}" type="pres">
      <dgm:prSet presAssocID="{11222B09-55AD-4D0E-86A6-5E22209D93AF}" presName="parentLin" presStyleCnt="0"/>
      <dgm:spPr/>
    </dgm:pt>
    <dgm:pt modelId="{8BD1680F-D5ED-4208-8DCF-77CD1FFB7A46}" type="pres">
      <dgm:prSet presAssocID="{11222B09-55AD-4D0E-86A6-5E22209D93AF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1CBEF90E-FD13-44E6-B9D3-6439B666704B}" type="pres">
      <dgm:prSet presAssocID="{11222B09-55AD-4D0E-86A6-5E22209D93A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7AA88-DF97-41FC-8428-FA5CFCF8F6D9}" type="pres">
      <dgm:prSet presAssocID="{11222B09-55AD-4D0E-86A6-5E22209D93AF}" presName="negativeSpace" presStyleCnt="0"/>
      <dgm:spPr/>
    </dgm:pt>
    <dgm:pt modelId="{D816732C-4022-4012-BABD-8FB1DE374FDD}" type="pres">
      <dgm:prSet presAssocID="{11222B09-55AD-4D0E-86A6-5E22209D93AF}" presName="childText" presStyleLbl="conFgAcc1" presStyleIdx="6" presStyleCnt="8">
        <dgm:presLayoutVars>
          <dgm:bulletEnabled val="1"/>
        </dgm:presLayoutVars>
      </dgm:prSet>
      <dgm:spPr/>
    </dgm:pt>
    <dgm:pt modelId="{6146E1CD-3CBE-403A-BE23-2777481A6741}" type="pres">
      <dgm:prSet presAssocID="{AD41E3EE-613D-43F6-AF7E-D59382F5DCA0}" presName="spaceBetweenRectangles" presStyleCnt="0"/>
      <dgm:spPr/>
    </dgm:pt>
    <dgm:pt modelId="{44B9A8A7-E910-436F-9674-7E2FE7D6E003}" type="pres">
      <dgm:prSet presAssocID="{F3987A56-3889-40DF-8E35-E04415D0697A}" presName="parentLin" presStyleCnt="0"/>
      <dgm:spPr/>
    </dgm:pt>
    <dgm:pt modelId="{92C98D48-C6BE-474B-86CC-01F0304616F3}" type="pres">
      <dgm:prSet presAssocID="{F3987A56-3889-40DF-8E35-E04415D0697A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A16C0182-BEB8-48AD-BD2F-B290B09045C9}" type="pres">
      <dgm:prSet presAssocID="{F3987A56-3889-40DF-8E35-E04415D0697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11722-4A70-476C-A922-C4E5CDA643DA}" type="pres">
      <dgm:prSet presAssocID="{F3987A56-3889-40DF-8E35-E04415D0697A}" presName="negativeSpace" presStyleCnt="0"/>
      <dgm:spPr/>
    </dgm:pt>
    <dgm:pt modelId="{2E5C943A-1E16-4335-B6F0-DAF494B768CC}" type="pres">
      <dgm:prSet presAssocID="{F3987A56-3889-40DF-8E35-E04415D0697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CB22ABC7-A4EC-430D-AB40-A4DE7C09D239}" type="presOf" srcId="{14200721-8FE5-419B-B193-2EB328D26CBB}" destId="{94E090AF-AF45-4284-A23D-A0A4ACBA92A1}" srcOrd="1" destOrd="0" presId="urn:microsoft.com/office/officeart/2005/8/layout/list1"/>
    <dgm:cxn modelId="{443CB483-96F1-4E81-BCF6-3A41D31AA5EF}" type="presOf" srcId="{AFE28C58-835E-476F-9B48-DEF1CAA4EAC0}" destId="{3E2C6553-9068-4FEA-8FC0-68B1E7464164}" srcOrd="1" destOrd="0" presId="urn:microsoft.com/office/officeart/2005/8/layout/list1"/>
    <dgm:cxn modelId="{486BE00F-2314-4CED-AB68-69994232BDE1}" srcId="{8A755745-ACDB-4B46-A3A7-817BFAC6700A}" destId="{AFE28C58-835E-476F-9B48-DEF1CAA4EAC0}" srcOrd="3" destOrd="0" parTransId="{BD8021B5-B1DD-45AB-AE00-531CB00A2668}" sibTransId="{3FCFA04D-92C4-4D52-8C5C-F6D3ECC0A48F}"/>
    <dgm:cxn modelId="{CD219DF1-B562-4713-B554-0B6E3AB14B8B}" type="presOf" srcId="{93B11BD1-7C1A-4F8F-AA9F-07F925A3F2F1}" destId="{7F3F0D5C-D5BF-4A97-91A2-7543E3AAF3CB}" srcOrd="0" destOrd="0" presId="urn:microsoft.com/office/officeart/2005/8/layout/list1"/>
    <dgm:cxn modelId="{97698111-CDB4-4687-BC19-094A32CF47D5}" type="presOf" srcId="{11222B09-55AD-4D0E-86A6-5E22209D93AF}" destId="{8BD1680F-D5ED-4208-8DCF-77CD1FFB7A46}" srcOrd="0" destOrd="0" presId="urn:microsoft.com/office/officeart/2005/8/layout/list1"/>
    <dgm:cxn modelId="{E8B9181C-1231-483A-B321-436A7B9ECA64}" srcId="{8A755745-ACDB-4B46-A3A7-817BFAC6700A}" destId="{B09678B8-E943-45F8-B1BB-BF633AED6DA9}" srcOrd="1" destOrd="0" parTransId="{CBDC88F6-21F4-4B42-AE1E-EEA4C4193A5D}" sibTransId="{FD8B53B4-B6D0-48C8-B219-39D48473ACB3}"/>
    <dgm:cxn modelId="{865A87BE-9DC4-417A-BB71-2F2455CFA1B2}" type="presOf" srcId="{93B11BD1-7C1A-4F8F-AA9F-07F925A3F2F1}" destId="{73245141-6108-4F78-8534-4333DECA2E4B}" srcOrd="1" destOrd="0" presId="urn:microsoft.com/office/officeart/2005/8/layout/list1"/>
    <dgm:cxn modelId="{F362A5EE-3B17-487D-B346-A61C45965C84}" type="presOf" srcId="{B09678B8-E943-45F8-B1BB-BF633AED6DA9}" destId="{8EB4302C-8D96-4B06-82B3-F35E265044D4}" srcOrd="0" destOrd="0" presId="urn:microsoft.com/office/officeart/2005/8/layout/list1"/>
    <dgm:cxn modelId="{0B432DC0-6C37-4B6A-AB8A-5D6E78377E7E}" type="presOf" srcId="{B6884E62-9109-4C3D-80E0-40172410FD70}" destId="{4679345C-ECCA-43F6-A659-31DB51DEF6B1}" srcOrd="1" destOrd="0" presId="urn:microsoft.com/office/officeart/2005/8/layout/list1"/>
    <dgm:cxn modelId="{0F00A436-DC5E-4956-B882-95D6966F1838}" srcId="{8A755745-ACDB-4B46-A3A7-817BFAC6700A}" destId="{93B11BD1-7C1A-4F8F-AA9F-07F925A3F2F1}" srcOrd="2" destOrd="0" parTransId="{347721B7-5C85-4684-92F4-F1894D18C939}" sibTransId="{95FB530F-C4A9-43AD-AC0E-9DAFF6FBFAE9}"/>
    <dgm:cxn modelId="{DC31B063-785F-4246-B490-97DE9ACDADBD}" srcId="{8A755745-ACDB-4B46-A3A7-817BFAC6700A}" destId="{3961D370-EBE2-4D86-A7D2-2230827AA16F}" srcOrd="0" destOrd="0" parTransId="{4DE60076-427D-49C3-8082-6F7CB4BED0BB}" sibTransId="{CFC4CD92-B7DB-4233-982E-2C9BE8D68334}"/>
    <dgm:cxn modelId="{A057086D-F0BA-469C-AE6D-ED690DD8D9F0}" srcId="{8A755745-ACDB-4B46-A3A7-817BFAC6700A}" destId="{F3987A56-3889-40DF-8E35-E04415D0697A}" srcOrd="7" destOrd="0" parTransId="{D96D7686-A040-4CA0-9A24-F9BB23D16C7D}" sibTransId="{4270AC83-E4C0-45AB-9AF6-82BC37EDB4A7}"/>
    <dgm:cxn modelId="{CDD9FB45-0127-4347-8A6A-DF2B44F0FA02}" type="presOf" srcId="{F3987A56-3889-40DF-8E35-E04415D0697A}" destId="{A16C0182-BEB8-48AD-BD2F-B290B09045C9}" srcOrd="1" destOrd="0" presId="urn:microsoft.com/office/officeart/2005/8/layout/list1"/>
    <dgm:cxn modelId="{19CD5314-94D2-48E9-A678-2DDF04430554}" type="presOf" srcId="{B6884E62-9109-4C3D-80E0-40172410FD70}" destId="{B087694F-F98C-4F3F-A469-4DDA2CD5C7AF}" srcOrd="0" destOrd="0" presId="urn:microsoft.com/office/officeart/2005/8/layout/list1"/>
    <dgm:cxn modelId="{785A6B46-4576-4AC7-AAA0-2CDF787D3995}" type="presOf" srcId="{8A755745-ACDB-4B46-A3A7-817BFAC6700A}" destId="{30D76A40-5482-4D80-8A89-AF7A2249BB02}" srcOrd="0" destOrd="0" presId="urn:microsoft.com/office/officeart/2005/8/layout/list1"/>
    <dgm:cxn modelId="{9B6905F4-1BC1-448C-B273-54FE24994677}" srcId="{8A755745-ACDB-4B46-A3A7-817BFAC6700A}" destId="{11222B09-55AD-4D0E-86A6-5E22209D93AF}" srcOrd="6" destOrd="0" parTransId="{1825C8A4-5977-45FB-AFBE-E64194B6514F}" sibTransId="{AD41E3EE-613D-43F6-AF7E-D59382F5DCA0}"/>
    <dgm:cxn modelId="{9ACFB5CA-78B4-4FE5-94A7-D3C9573E7590}" srcId="{8A755745-ACDB-4B46-A3A7-817BFAC6700A}" destId="{14200721-8FE5-419B-B193-2EB328D26CBB}" srcOrd="5" destOrd="0" parTransId="{05883A67-E27B-47B9-830C-B7E707527B95}" sibTransId="{C80FB1BC-6B6E-4706-9C70-1857224017B9}"/>
    <dgm:cxn modelId="{4E4E42B3-9F99-4E49-877F-E031572E1B6E}" type="presOf" srcId="{14200721-8FE5-419B-B193-2EB328D26CBB}" destId="{C874097E-C426-4169-8FB9-A241542381F9}" srcOrd="0" destOrd="0" presId="urn:microsoft.com/office/officeart/2005/8/layout/list1"/>
    <dgm:cxn modelId="{E4404384-9CE4-45D4-B011-E59976D7BD76}" type="presOf" srcId="{3961D370-EBE2-4D86-A7D2-2230827AA16F}" destId="{E5EC08C7-FF00-4F21-90FC-0B0B693F99F8}" srcOrd="0" destOrd="0" presId="urn:microsoft.com/office/officeart/2005/8/layout/list1"/>
    <dgm:cxn modelId="{3373A30E-F8D9-49B9-A7AF-8F93144C97DE}" srcId="{8A755745-ACDB-4B46-A3A7-817BFAC6700A}" destId="{B6884E62-9109-4C3D-80E0-40172410FD70}" srcOrd="4" destOrd="0" parTransId="{7283803A-88FD-4F34-944C-DC4ED3E8F2FD}" sibTransId="{30AE4B9A-5B1F-48A9-B98F-E16753A3F3A6}"/>
    <dgm:cxn modelId="{F113097F-341F-484E-A704-912B1581D7DD}" type="presOf" srcId="{3961D370-EBE2-4D86-A7D2-2230827AA16F}" destId="{CDA318AF-5F3B-461C-BCDF-577E1D2D3180}" srcOrd="1" destOrd="0" presId="urn:microsoft.com/office/officeart/2005/8/layout/list1"/>
    <dgm:cxn modelId="{7ECCC986-8555-479F-A167-616E5E3A1E8A}" type="presOf" srcId="{B09678B8-E943-45F8-B1BB-BF633AED6DA9}" destId="{B4B60C07-7BD3-4E88-8D84-5DFCF5D33018}" srcOrd="1" destOrd="0" presId="urn:microsoft.com/office/officeart/2005/8/layout/list1"/>
    <dgm:cxn modelId="{3CD2CFF9-CECF-4057-B13E-92BCD5CA367F}" type="presOf" srcId="{AFE28C58-835E-476F-9B48-DEF1CAA4EAC0}" destId="{A0927284-785E-4032-8410-AB9A80B1ECCE}" srcOrd="0" destOrd="0" presId="urn:microsoft.com/office/officeart/2005/8/layout/list1"/>
    <dgm:cxn modelId="{C1114D9B-A2B8-4B8C-B280-83FE0FA43E4E}" type="presOf" srcId="{F3987A56-3889-40DF-8E35-E04415D0697A}" destId="{92C98D48-C6BE-474B-86CC-01F0304616F3}" srcOrd="0" destOrd="0" presId="urn:microsoft.com/office/officeart/2005/8/layout/list1"/>
    <dgm:cxn modelId="{D30022FC-D49E-4C2B-BB2D-EF38966B9B3F}" type="presOf" srcId="{11222B09-55AD-4D0E-86A6-5E22209D93AF}" destId="{1CBEF90E-FD13-44E6-B9D3-6439B666704B}" srcOrd="1" destOrd="0" presId="urn:microsoft.com/office/officeart/2005/8/layout/list1"/>
    <dgm:cxn modelId="{135FE2FF-958C-47BF-897D-FA3D5AD70ED8}" type="presParOf" srcId="{30D76A40-5482-4D80-8A89-AF7A2249BB02}" destId="{41DA5F0C-DBFB-4114-BEC2-F415597475F8}" srcOrd="0" destOrd="0" presId="urn:microsoft.com/office/officeart/2005/8/layout/list1"/>
    <dgm:cxn modelId="{1B2C3C9E-A24D-437C-989C-FF16F6B626A2}" type="presParOf" srcId="{41DA5F0C-DBFB-4114-BEC2-F415597475F8}" destId="{E5EC08C7-FF00-4F21-90FC-0B0B693F99F8}" srcOrd="0" destOrd="0" presId="urn:microsoft.com/office/officeart/2005/8/layout/list1"/>
    <dgm:cxn modelId="{A445B2B3-2CC8-4FF7-B58C-A9A00485E56A}" type="presParOf" srcId="{41DA5F0C-DBFB-4114-BEC2-F415597475F8}" destId="{CDA318AF-5F3B-461C-BCDF-577E1D2D3180}" srcOrd="1" destOrd="0" presId="urn:microsoft.com/office/officeart/2005/8/layout/list1"/>
    <dgm:cxn modelId="{C85FCB75-2560-4C2E-BF7B-57E22BB893F1}" type="presParOf" srcId="{30D76A40-5482-4D80-8A89-AF7A2249BB02}" destId="{0F0683AB-687B-4F93-BE1C-B4419F334B4A}" srcOrd="1" destOrd="0" presId="urn:microsoft.com/office/officeart/2005/8/layout/list1"/>
    <dgm:cxn modelId="{2334EDED-BEA9-4053-910E-58A0056338F5}" type="presParOf" srcId="{30D76A40-5482-4D80-8A89-AF7A2249BB02}" destId="{A7A4DA20-336B-44AF-AB3A-37E79FCC7E80}" srcOrd="2" destOrd="0" presId="urn:microsoft.com/office/officeart/2005/8/layout/list1"/>
    <dgm:cxn modelId="{752D395D-2750-40B2-819D-1470B88D0D87}" type="presParOf" srcId="{30D76A40-5482-4D80-8A89-AF7A2249BB02}" destId="{36FCF322-674E-42AB-ABEB-7FC099001631}" srcOrd="3" destOrd="0" presId="urn:microsoft.com/office/officeart/2005/8/layout/list1"/>
    <dgm:cxn modelId="{5010AFCC-0EBF-47F9-A418-3A4E2F72741D}" type="presParOf" srcId="{30D76A40-5482-4D80-8A89-AF7A2249BB02}" destId="{4E3FA0CF-AF56-4F55-B062-B9AAF023E9F7}" srcOrd="4" destOrd="0" presId="urn:microsoft.com/office/officeart/2005/8/layout/list1"/>
    <dgm:cxn modelId="{9B3038B6-2A2D-441E-8482-C39CDD17B92A}" type="presParOf" srcId="{4E3FA0CF-AF56-4F55-B062-B9AAF023E9F7}" destId="{8EB4302C-8D96-4B06-82B3-F35E265044D4}" srcOrd="0" destOrd="0" presId="urn:microsoft.com/office/officeart/2005/8/layout/list1"/>
    <dgm:cxn modelId="{DD09B352-6A5B-4F13-A51F-3014987DE045}" type="presParOf" srcId="{4E3FA0CF-AF56-4F55-B062-B9AAF023E9F7}" destId="{B4B60C07-7BD3-4E88-8D84-5DFCF5D33018}" srcOrd="1" destOrd="0" presId="urn:microsoft.com/office/officeart/2005/8/layout/list1"/>
    <dgm:cxn modelId="{B382B331-AD20-45F3-B9E0-F6A472927ACC}" type="presParOf" srcId="{30D76A40-5482-4D80-8A89-AF7A2249BB02}" destId="{3F32EFC9-8981-4546-8E33-F1ADE830788D}" srcOrd="5" destOrd="0" presId="urn:microsoft.com/office/officeart/2005/8/layout/list1"/>
    <dgm:cxn modelId="{DFEB0881-8F6F-4BF5-A5DF-9E9C7066E447}" type="presParOf" srcId="{30D76A40-5482-4D80-8A89-AF7A2249BB02}" destId="{3E1531D5-10B1-4DD7-B4C8-14B01D54A809}" srcOrd="6" destOrd="0" presId="urn:microsoft.com/office/officeart/2005/8/layout/list1"/>
    <dgm:cxn modelId="{A41C0718-817A-42FB-A49E-CC737418AAB2}" type="presParOf" srcId="{30D76A40-5482-4D80-8A89-AF7A2249BB02}" destId="{63F2B954-292D-451D-B46B-B96F109AC991}" srcOrd="7" destOrd="0" presId="urn:microsoft.com/office/officeart/2005/8/layout/list1"/>
    <dgm:cxn modelId="{73B54530-B58C-4214-8058-AA5BA497B6F0}" type="presParOf" srcId="{30D76A40-5482-4D80-8A89-AF7A2249BB02}" destId="{76C316DE-ABB7-49CD-9C7B-B6C9FC1FB021}" srcOrd="8" destOrd="0" presId="urn:microsoft.com/office/officeart/2005/8/layout/list1"/>
    <dgm:cxn modelId="{26938A80-8096-49AF-9ADB-2A56F434A650}" type="presParOf" srcId="{76C316DE-ABB7-49CD-9C7B-B6C9FC1FB021}" destId="{7F3F0D5C-D5BF-4A97-91A2-7543E3AAF3CB}" srcOrd="0" destOrd="0" presId="urn:microsoft.com/office/officeart/2005/8/layout/list1"/>
    <dgm:cxn modelId="{1716A453-DFEA-4A8C-BC8A-14BC694F9823}" type="presParOf" srcId="{76C316DE-ABB7-49CD-9C7B-B6C9FC1FB021}" destId="{73245141-6108-4F78-8534-4333DECA2E4B}" srcOrd="1" destOrd="0" presId="urn:microsoft.com/office/officeart/2005/8/layout/list1"/>
    <dgm:cxn modelId="{0BA856DC-94F6-47B6-B87F-28D92594F7B9}" type="presParOf" srcId="{30D76A40-5482-4D80-8A89-AF7A2249BB02}" destId="{33B2BD1F-0B61-44B3-8A34-9FEE95E0E432}" srcOrd="9" destOrd="0" presId="urn:microsoft.com/office/officeart/2005/8/layout/list1"/>
    <dgm:cxn modelId="{EF1482D7-269D-4F34-A6CF-E13CEF660FB3}" type="presParOf" srcId="{30D76A40-5482-4D80-8A89-AF7A2249BB02}" destId="{825A425E-BC62-45A7-B05E-8BC6B2A1B160}" srcOrd="10" destOrd="0" presId="urn:microsoft.com/office/officeart/2005/8/layout/list1"/>
    <dgm:cxn modelId="{CCCD25CF-7CD4-4F2A-84F6-E63893EFB6A8}" type="presParOf" srcId="{30D76A40-5482-4D80-8A89-AF7A2249BB02}" destId="{68097586-0043-40F1-BF0D-8079D2DEE2F9}" srcOrd="11" destOrd="0" presId="urn:microsoft.com/office/officeart/2005/8/layout/list1"/>
    <dgm:cxn modelId="{F448C931-FD17-4374-9610-D923F717C9F6}" type="presParOf" srcId="{30D76A40-5482-4D80-8A89-AF7A2249BB02}" destId="{DF300F2C-A0D6-48C7-A806-FC338665DFD1}" srcOrd="12" destOrd="0" presId="urn:microsoft.com/office/officeart/2005/8/layout/list1"/>
    <dgm:cxn modelId="{24218FDD-7388-499B-B873-E5A907B0211D}" type="presParOf" srcId="{DF300F2C-A0D6-48C7-A806-FC338665DFD1}" destId="{A0927284-785E-4032-8410-AB9A80B1ECCE}" srcOrd="0" destOrd="0" presId="urn:microsoft.com/office/officeart/2005/8/layout/list1"/>
    <dgm:cxn modelId="{0463A2B6-4AA1-4686-A8B1-7EF6C62CF857}" type="presParOf" srcId="{DF300F2C-A0D6-48C7-A806-FC338665DFD1}" destId="{3E2C6553-9068-4FEA-8FC0-68B1E7464164}" srcOrd="1" destOrd="0" presId="urn:microsoft.com/office/officeart/2005/8/layout/list1"/>
    <dgm:cxn modelId="{08C5111F-51B9-4E8F-A363-A02CAEB7E9DF}" type="presParOf" srcId="{30D76A40-5482-4D80-8A89-AF7A2249BB02}" destId="{465079D7-9403-44F9-AD33-5E8A003AB872}" srcOrd="13" destOrd="0" presId="urn:microsoft.com/office/officeart/2005/8/layout/list1"/>
    <dgm:cxn modelId="{ED8DBBC2-38B2-4A50-8141-78C4C2463C30}" type="presParOf" srcId="{30D76A40-5482-4D80-8A89-AF7A2249BB02}" destId="{BDD24AE2-9AC0-494D-A956-92DF8670CD35}" srcOrd="14" destOrd="0" presId="urn:microsoft.com/office/officeart/2005/8/layout/list1"/>
    <dgm:cxn modelId="{86DB2E4A-9340-4289-80F2-2E254F8CB308}" type="presParOf" srcId="{30D76A40-5482-4D80-8A89-AF7A2249BB02}" destId="{58051ABA-5D52-4EC4-A3EA-7DE2259A8E56}" srcOrd="15" destOrd="0" presId="urn:microsoft.com/office/officeart/2005/8/layout/list1"/>
    <dgm:cxn modelId="{06051C5B-C016-4DB4-814D-649A199D8572}" type="presParOf" srcId="{30D76A40-5482-4D80-8A89-AF7A2249BB02}" destId="{F3FA2573-EAF4-4477-8411-2F8B2D8065D0}" srcOrd="16" destOrd="0" presId="urn:microsoft.com/office/officeart/2005/8/layout/list1"/>
    <dgm:cxn modelId="{D45AB6E8-69CC-4A04-8359-93317A62A3A6}" type="presParOf" srcId="{F3FA2573-EAF4-4477-8411-2F8B2D8065D0}" destId="{B087694F-F98C-4F3F-A469-4DDA2CD5C7AF}" srcOrd="0" destOrd="0" presId="urn:microsoft.com/office/officeart/2005/8/layout/list1"/>
    <dgm:cxn modelId="{CE33790E-8959-43BC-8609-D01697513F5A}" type="presParOf" srcId="{F3FA2573-EAF4-4477-8411-2F8B2D8065D0}" destId="{4679345C-ECCA-43F6-A659-31DB51DEF6B1}" srcOrd="1" destOrd="0" presId="urn:microsoft.com/office/officeart/2005/8/layout/list1"/>
    <dgm:cxn modelId="{BB2D3970-5DC8-4857-834B-EBA63B5A7CC3}" type="presParOf" srcId="{30D76A40-5482-4D80-8A89-AF7A2249BB02}" destId="{DA3B7AD2-DB28-43FD-A1A5-4297AA480FB1}" srcOrd="17" destOrd="0" presId="urn:microsoft.com/office/officeart/2005/8/layout/list1"/>
    <dgm:cxn modelId="{877311CE-77EA-4850-A80F-367F3AD75184}" type="presParOf" srcId="{30D76A40-5482-4D80-8A89-AF7A2249BB02}" destId="{7BE1C380-B51C-42EA-9FA9-7B35A422EEAE}" srcOrd="18" destOrd="0" presId="urn:microsoft.com/office/officeart/2005/8/layout/list1"/>
    <dgm:cxn modelId="{A5DFEC79-DBBE-4B53-A809-923E07B5D96C}" type="presParOf" srcId="{30D76A40-5482-4D80-8A89-AF7A2249BB02}" destId="{F23E5229-A35E-4840-B987-9FF0840ABB23}" srcOrd="19" destOrd="0" presId="urn:microsoft.com/office/officeart/2005/8/layout/list1"/>
    <dgm:cxn modelId="{C246F09D-13BD-4A61-8FCF-78E70D088FCA}" type="presParOf" srcId="{30D76A40-5482-4D80-8A89-AF7A2249BB02}" destId="{D40A33F6-46AA-41D7-A3D0-C7AD4BF454DC}" srcOrd="20" destOrd="0" presId="urn:microsoft.com/office/officeart/2005/8/layout/list1"/>
    <dgm:cxn modelId="{6DE6456C-BE66-4F3D-B315-F70AE1A56318}" type="presParOf" srcId="{D40A33F6-46AA-41D7-A3D0-C7AD4BF454DC}" destId="{C874097E-C426-4169-8FB9-A241542381F9}" srcOrd="0" destOrd="0" presId="urn:microsoft.com/office/officeart/2005/8/layout/list1"/>
    <dgm:cxn modelId="{4B4A9244-71CE-4254-AFBC-3AD82DA92230}" type="presParOf" srcId="{D40A33F6-46AA-41D7-A3D0-C7AD4BF454DC}" destId="{94E090AF-AF45-4284-A23D-A0A4ACBA92A1}" srcOrd="1" destOrd="0" presId="urn:microsoft.com/office/officeart/2005/8/layout/list1"/>
    <dgm:cxn modelId="{87367B46-1533-457B-BB16-27250C520C1A}" type="presParOf" srcId="{30D76A40-5482-4D80-8A89-AF7A2249BB02}" destId="{63E9F35B-7690-4FDA-911C-14904DD93425}" srcOrd="21" destOrd="0" presId="urn:microsoft.com/office/officeart/2005/8/layout/list1"/>
    <dgm:cxn modelId="{CDDAC47B-1B34-4008-B71E-6634D71A9920}" type="presParOf" srcId="{30D76A40-5482-4D80-8A89-AF7A2249BB02}" destId="{CDD9792A-7EA5-46B3-96B0-9DF3291ECAE0}" srcOrd="22" destOrd="0" presId="urn:microsoft.com/office/officeart/2005/8/layout/list1"/>
    <dgm:cxn modelId="{D755BCC4-AF2B-4202-BAE3-3697947EEFAE}" type="presParOf" srcId="{30D76A40-5482-4D80-8A89-AF7A2249BB02}" destId="{4921E040-CB76-4C4C-8190-1FEEEC7AB971}" srcOrd="23" destOrd="0" presId="urn:microsoft.com/office/officeart/2005/8/layout/list1"/>
    <dgm:cxn modelId="{DFF7E23F-DEF7-4766-A082-1D8C2821E834}" type="presParOf" srcId="{30D76A40-5482-4D80-8A89-AF7A2249BB02}" destId="{DCEA2CA5-B569-4412-8C3B-BA91A40653EA}" srcOrd="24" destOrd="0" presId="urn:microsoft.com/office/officeart/2005/8/layout/list1"/>
    <dgm:cxn modelId="{29325995-B27C-4DAC-AD0A-2289E44962E6}" type="presParOf" srcId="{DCEA2CA5-B569-4412-8C3B-BA91A40653EA}" destId="{8BD1680F-D5ED-4208-8DCF-77CD1FFB7A46}" srcOrd="0" destOrd="0" presId="urn:microsoft.com/office/officeart/2005/8/layout/list1"/>
    <dgm:cxn modelId="{155C605B-1952-491A-91A3-54A7540736BE}" type="presParOf" srcId="{DCEA2CA5-B569-4412-8C3B-BA91A40653EA}" destId="{1CBEF90E-FD13-44E6-B9D3-6439B666704B}" srcOrd="1" destOrd="0" presId="urn:microsoft.com/office/officeart/2005/8/layout/list1"/>
    <dgm:cxn modelId="{0E61A1E0-E492-4496-82B5-A8DB61B61E4F}" type="presParOf" srcId="{30D76A40-5482-4D80-8A89-AF7A2249BB02}" destId="{8637AA88-DF97-41FC-8428-FA5CFCF8F6D9}" srcOrd="25" destOrd="0" presId="urn:microsoft.com/office/officeart/2005/8/layout/list1"/>
    <dgm:cxn modelId="{D40A80C7-6753-46AA-B122-BC4F6ABFFA94}" type="presParOf" srcId="{30D76A40-5482-4D80-8A89-AF7A2249BB02}" destId="{D816732C-4022-4012-BABD-8FB1DE374FDD}" srcOrd="26" destOrd="0" presId="urn:microsoft.com/office/officeart/2005/8/layout/list1"/>
    <dgm:cxn modelId="{FA982791-412C-4AEF-9D6B-BF182F647F59}" type="presParOf" srcId="{30D76A40-5482-4D80-8A89-AF7A2249BB02}" destId="{6146E1CD-3CBE-403A-BE23-2777481A6741}" srcOrd="27" destOrd="0" presId="urn:microsoft.com/office/officeart/2005/8/layout/list1"/>
    <dgm:cxn modelId="{07C73CE6-D4C8-47BC-9FD4-C5298F72BC71}" type="presParOf" srcId="{30D76A40-5482-4D80-8A89-AF7A2249BB02}" destId="{44B9A8A7-E910-436F-9674-7E2FE7D6E003}" srcOrd="28" destOrd="0" presId="urn:microsoft.com/office/officeart/2005/8/layout/list1"/>
    <dgm:cxn modelId="{8D68C8C6-B8B3-4F83-AC11-EA7E868A1718}" type="presParOf" srcId="{44B9A8A7-E910-436F-9674-7E2FE7D6E003}" destId="{92C98D48-C6BE-474B-86CC-01F0304616F3}" srcOrd="0" destOrd="0" presId="urn:microsoft.com/office/officeart/2005/8/layout/list1"/>
    <dgm:cxn modelId="{89AE9158-44E4-4B0A-8C91-D4595A558E47}" type="presParOf" srcId="{44B9A8A7-E910-436F-9674-7E2FE7D6E003}" destId="{A16C0182-BEB8-48AD-BD2F-B290B09045C9}" srcOrd="1" destOrd="0" presId="urn:microsoft.com/office/officeart/2005/8/layout/list1"/>
    <dgm:cxn modelId="{8D53856D-C08D-4579-93EC-3265D4CE7047}" type="presParOf" srcId="{30D76A40-5482-4D80-8A89-AF7A2249BB02}" destId="{A9911722-4A70-476C-A922-C4E5CDA643DA}" srcOrd="29" destOrd="0" presId="urn:microsoft.com/office/officeart/2005/8/layout/list1"/>
    <dgm:cxn modelId="{FDEBD874-6D32-4252-901E-EBE408B4B7C6}" type="presParOf" srcId="{30D76A40-5482-4D80-8A89-AF7A2249BB02}" destId="{2E5C943A-1E16-4335-B6F0-DAF494B768C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65A5AE-334E-43A9-A3AF-AB5A28D2B67B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CAA914-3B2C-4635-9E06-4BE952FF6D5A}">
      <dgm:prSet phldrT="[Texto]" custT="1"/>
      <dgm:spPr/>
      <dgm:t>
        <a:bodyPr/>
        <a:lstStyle/>
        <a:p>
          <a:r>
            <a:rPr lang="es-ES" sz="1400" dirty="0" smtClean="0"/>
            <a:t>Datos en diversas ubicaciones y soportes. Duplicidad, incoherencias, …</a:t>
          </a:r>
          <a:endParaRPr lang="es-ES" sz="1400" dirty="0"/>
        </a:p>
      </dgm:t>
    </dgm:pt>
    <dgm:pt modelId="{CDA61ABB-EFAF-437A-BFC8-7A8A491FFB83}" type="parTrans" cxnId="{3B763218-8974-4197-B47A-4CFBEE044162}">
      <dgm:prSet/>
      <dgm:spPr/>
      <dgm:t>
        <a:bodyPr/>
        <a:lstStyle/>
        <a:p>
          <a:endParaRPr lang="es-ES" sz="1400"/>
        </a:p>
      </dgm:t>
    </dgm:pt>
    <dgm:pt modelId="{0A5DF0E0-F016-4EBF-989B-38F949627045}" type="sibTrans" cxnId="{3B763218-8974-4197-B47A-4CFBEE044162}">
      <dgm:prSet/>
      <dgm:spPr/>
      <dgm:t>
        <a:bodyPr/>
        <a:lstStyle/>
        <a:p>
          <a:endParaRPr lang="es-ES" sz="1400"/>
        </a:p>
      </dgm:t>
    </dgm:pt>
    <dgm:pt modelId="{0B1C1CB7-A0FE-4C79-BAB2-7BE592E749A9}">
      <dgm:prSet phldrT="[Texto]" custT="1"/>
      <dgm:spPr/>
      <dgm:t>
        <a:bodyPr/>
        <a:lstStyle/>
        <a:p>
          <a:r>
            <a:rPr lang="es-ES" sz="1400" dirty="0" smtClean="0"/>
            <a:t>Tiempo de preparación, coordinación, ejecución de una campaña o de una acción de comunicación…</a:t>
          </a:r>
          <a:endParaRPr lang="es-ES" sz="1400" dirty="0"/>
        </a:p>
      </dgm:t>
    </dgm:pt>
    <dgm:pt modelId="{FA16FA7A-B972-4C16-BEA4-D48C8476E91E}" type="parTrans" cxnId="{6B411C95-C692-4EDD-97CD-8EF35F14E996}">
      <dgm:prSet/>
      <dgm:spPr/>
      <dgm:t>
        <a:bodyPr/>
        <a:lstStyle/>
        <a:p>
          <a:endParaRPr lang="es-ES" sz="1400"/>
        </a:p>
      </dgm:t>
    </dgm:pt>
    <dgm:pt modelId="{1A5BF3C4-7DB2-450B-B782-504DF13ADC4E}" type="sibTrans" cxnId="{6B411C95-C692-4EDD-97CD-8EF35F14E996}">
      <dgm:prSet/>
      <dgm:spPr/>
      <dgm:t>
        <a:bodyPr/>
        <a:lstStyle/>
        <a:p>
          <a:endParaRPr lang="es-ES" sz="1400"/>
        </a:p>
      </dgm:t>
    </dgm:pt>
    <dgm:pt modelId="{20472D25-A362-475C-A998-75F6DD024F69}">
      <dgm:prSet phldrT="[Texto]" custT="1"/>
      <dgm:spPr/>
      <dgm:t>
        <a:bodyPr/>
        <a:lstStyle/>
        <a:p>
          <a:r>
            <a:rPr lang="es-ES" sz="1400" dirty="0" smtClean="0"/>
            <a:t>Imposible acceso o gestión de la información “desde fuera” (movilidad, “nube”, …)</a:t>
          </a:r>
          <a:endParaRPr lang="es-ES" sz="1400" dirty="0"/>
        </a:p>
      </dgm:t>
    </dgm:pt>
    <dgm:pt modelId="{496D34A4-F6B6-40FA-A165-0F6229344E96}" type="parTrans" cxnId="{D99ACA41-1AC8-4313-895D-97BA473BDEAC}">
      <dgm:prSet/>
      <dgm:spPr/>
      <dgm:t>
        <a:bodyPr/>
        <a:lstStyle/>
        <a:p>
          <a:endParaRPr lang="es-ES" sz="1400"/>
        </a:p>
      </dgm:t>
    </dgm:pt>
    <dgm:pt modelId="{6CAE4A7E-FB70-4B95-A936-A5FA8C6CB9AF}" type="sibTrans" cxnId="{D99ACA41-1AC8-4313-895D-97BA473BDEAC}">
      <dgm:prSet/>
      <dgm:spPr/>
      <dgm:t>
        <a:bodyPr/>
        <a:lstStyle/>
        <a:p>
          <a:endParaRPr lang="es-ES" sz="1400"/>
        </a:p>
      </dgm:t>
    </dgm:pt>
    <dgm:pt modelId="{E891957F-38F3-4141-A37A-2392DE7C88E8}">
      <dgm:prSet phldrT="[Texto]" custT="1"/>
      <dgm:spPr/>
      <dgm:t>
        <a:bodyPr/>
        <a:lstStyle/>
        <a:p>
          <a:r>
            <a:rPr lang="es-ES" sz="1400" dirty="0" smtClean="0"/>
            <a:t>Una buena respuesta a una acción se convierte en un “problema” de gestión…</a:t>
          </a:r>
          <a:endParaRPr lang="es-ES" sz="1400" dirty="0"/>
        </a:p>
      </dgm:t>
    </dgm:pt>
    <dgm:pt modelId="{71082BCB-96C4-4658-9D18-92BA943C2BC7}" type="parTrans" cxnId="{FAC2E2A7-2045-4323-84E0-E0B30657395E}">
      <dgm:prSet/>
      <dgm:spPr/>
      <dgm:t>
        <a:bodyPr/>
        <a:lstStyle/>
        <a:p>
          <a:endParaRPr lang="es-ES" sz="1400"/>
        </a:p>
      </dgm:t>
    </dgm:pt>
    <dgm:pt modelId="{C7BEFA60-A548-40A3-8FD7-71C2179C97B7}" type="sibTrans" cxnId="{FAC2E2A7-2045-4323-84E0-E0B30657395E}">
      <dgm:prSet/>
      <dgm:spPr/>
      <dgm:t>
        <a:bodyPr/>
        <a:lstStyle/>
        <a:p>
          <a:endParaRPr lang="es-ES" sz="1400"/>
        </a:p>
      </dgm:t>
    </dgm:pt>
    <dgm:pt modelId="{ECFB13BC-AC69-4B40-B435-F8E35F32CACE}">
      <dgm:prSet phldrT="[Texto]" custT="1"/>
      <dgm:spPr/>
      <dgm:t>
        <a:bodyPr/>
        <a:lstStyle/>
        <a:p>
          <a:r>
            <a:rPr lang="es-ES" sz="1400" dirty="0" smtClean="0"/>
            <a:t>Canales de comunicación con el entorno no adecuados (formatos, lenguaje, inmediatez, …)</a:t>
          </a:r>
          <a:endParaRPr lang="es-ES" sz="1400" dirty="0"/>
        </a:p>
      </dgm:t>
    </dgm:pt>
    <dgm:pt modelId="{44D05D14-6E04-4661-A8B9-45A9E2E825E3}" type="parTrans" cxnId="{F139A814-F645-4E69-B99B-739F0B318846}">
      <dgm:prSet/>
      <dgm:spPr/>
      <dgm:t>
        <a:bodyPr/>
        <a:lstStyle/>
        <a:p>
          <a:endParaRPr lang="es-ES" sz="1400"/>
        </a:p>
      </dgm:t>
    </dgm:pt>
    <dgm:pt modelId="{909132CE-F790-4CDC-B793-C656FF3A82B6}" type="sibTrans" cxnId="{F139A814-F645-4E69-B99B-739F0B318846}">
      <dgm:prSet/>
      <dgm:spPr/>
      <dgm:t>
        <a:bodyPr/>
        <a:lstStyle/>
        <a:p>
          <a:endParaRPr lang="es-ES" sz="1400"/>
        </a:p>
      </dgm:t>
    </dgm:pt>
    <dgm:pt modelId="{BE545536-ADF2-476D-9257-F0327C8F59B4}">
      <dgm:prSet phldrT="[Texto]" custT="1"/>
      <dgm:spPr/>
      <dgm:t>
        <a:bodyPr/>
        <a:lstStyle/>
        <a:p>
          <a:r>
            <a:rPr lang="es-ES" sz="1400" dirty="0" smtClean="0"/>
            <a:t>Coordinación de reuniones, de agendas, homogeneidad de los datos que manejamos, …</a:t>
          </a:r>
          <a:endParaRPr lang="es-ES" sz="1400" dirty="0"/>
        </a:p>
      </dgm:t>
    </dgm:pt>
    <dgm:pt modelId="{1AC1D795-709C-4506-85AA-4B8FCFC0BB41}" type="parTrans" cxnId="{62DB86A4-5889-4EA1-840B-4E6562163DC2}">
      <dgm:prSet/>
      <dgm:spPr/>
      <dgm:t>
        <a:bodyPr/>
        <a:lstStyle/>
        <a:p>
          <a:endParaRPr lang="es-ES" sz="1400"/>
        </a:p>
      </dgm:t>
    </dgm:pt>
    <dgm:pt modelId="{7892508A-6FC3-43C4-9E44-26A65C02A961}" type="sibTrans" cxnId="{62DB86A4-5889-4EA1-840B-4E6562163DC2}">
      <dgm:prSet/>
      <dgm:spPr/>
      <dgm:t>
        <a:bodyPr/>
        <a:lstStyle/>
        <a:p>
          <a:endParaRPr lang="es-ES" sz="1400"/>
        </a:p>
      </dgm:t>
    </dgm:pt>
    <dgm:pt modelId="{8D9A7E6D-F079-4D0C-81AF-7334366738E5}">
      <dgm:prSet phldrT="[Texto]" custT="1"/>
      <dgm:spPr/>
      <dgm:t>
        <a:bodyPr/>
        <a:lstStyle/>
        <a:p>
          <a:r>
            <a:rPr lang="es-ES" sz="1400" dirty="0" smtClean="0"/>
            <a:t>Organigramas no adecuados a procesos, perfiles no adecuados a puestos, …</a:t>
          </a:r>
          <a:endParaRPr lang="es-ES" sz="1400" dirty="0"/>
        </a:p>
      </dgm:t>
    </dgm:pt>
    <dgm:pt modelId="{EB29B837-515C-4DFC-81CF-77BE3518F92E}" type="parTrans" cxnId="{C39BE05A-D6F8-4DE1-9A67-4A10A0D37830}">
      <dgm:prSet/>
      <dgm:spPr/>
      <dgm:t>
        <a:bodyPr/>
        <a:lstStyle/>
        <a:p>
          <a:endParaRPr lang="es-ES" sz="1400"/>
        </a:p>
      </dgm:t>
    </dgm:pt>
    <dgm:pt modelId="{F42371A7-22E8-4115-AE4E-AED8777594DB}" type="sibTrans" cxnId="{C39BE05A-D6F8-4DE1-9A67-4A10A0D37830}">
      <dgm:prSet/>
      <dgm:spPr/>
      <dgm:t>
        <a:bodyPr/>
        <a:lstStyle/>
        <a:p>
          <a:endParaRPr lang="es-ES" sz="1400"/>
        </a:p>
      </dgm:t>
    </dgm:pt>
    <dgm:pt modelId="{A68855A0-17B2-4F84-8A2D-DCA89D06ED5B}">
      <dgm:prSet phldrT="[Texto]" custT="1"/>
      <dgm:spPr/>
      <dgm:t>
        <a:bodyPr/>
        <a:lstStyle/>
        <a:p>
          <a:r>
            <a:rPr lang="es-ES" sz="1400" dirty="0" smtClean="0"/>
            <a:t>…</a:t>
          </a:r>
          <a:endParaRPr lang="es-ES" sz="1400" dirty="0"/>
        </a:p>
      </dgm:t>
    </dgm:pt>
    <dgm:pt modelId="{0CF00DE4-96A6-438D-A3A9-41C7552D86A2}" type="parTrans" cxnId="{9A1258C4-7D00-4230-95F1-53827420A088}">
      <dgm:prSet/>
      <dgm:spPr/>
      <dgm:t>
        <a:bodyPr/>
        <a:lstStyle/>
        <a:p>
          <a:endParaRPr lang="es-ES" sz="1400"/>
        </a:p>
      </dgm:t>
    </dgm:pt>
    <dgm:pt modelId="{ECAC74E5-C7D8-40A0-9EC7-9C0BB8B6CC73}" type="sibTrans" cxnId="{9A1258C4-7D00-4230-95F1-53827420A088}">
      <dgm:prSet/>
      <dgm:spPr/>
      <dgm:t>
        <a:bodyPr/>
        <a:lstStyle/>
        <a:p>
          <a:endParaRPr lang="es-ES" sz="1400"/>
        </a:p>
      </dgm:t>
    </dgm:pt>
    <dgm:pt modelId="{057B9070-2BBF-4A13-BA88-B6328FC38EED}" type="pres">
      <dgm:prSet presAssocID="{1A65A5AE-334E-43A9-A3AF-AB5A28D2B6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D83A44-2262-4624-A668-DA58416AE365}" type="pres">
      <dgm:prSet presAssocID="{E0CAA914-3B2C-4635-9E06-4BE952FF6D5A}" presName="parentLin" presStyleCnt="0"/>
      <dgm:spPr/>
    </dgm:pt>
    <dgm:pt modelId="{85D7EDB0-B8F4-496F-B843-3986BA5A215A}" type="pres">
      <dgm:prSet presAssocID="{E0CAA914-3B2C-4635-9E06-4BE952FF6D5A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B4A54214-E361-4123-A515-E0DA1B402D3E}" type="pres">
      <dgm:prSet presAssocID="{E0CAA914-3B2C-4635-9E06-4BE952FF6D5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971D0C-4BE0-4075-9BBD-4665872040BF}" type="pres">
      <dgm:prSet presAssocID="{E0CAA914-3B2C-4635-9E06-4BE952FF6D5A}" presName="negativeSpace" presStyleCnt="0"/>
      <dgm:spPr/>
    </dgm:pt>
    <dgm:pt modelId="{871B9684-8191-46F2-A972-23D14132E0BD}" type="pres">
      <dgm:prSet presAssocID="{E0CAA914-3B2C-4635-9E06-4BE952FF6D5A}" presName="childText" presStyleLbl="conFgAcc1" presStyleIdx="0" presStyleCnt="8">
        <dgm:presLayoutVars>
          <dgm:bulletEnabled val="1"/>
        </dgm:presLayoutVars>
      </dgm:prSet>
      <dgm:spPr/>
    </dgm:pt>
    <dgm:pt modelId="{A8AE99EB-2EA9-4624-800A-C1094D37F5E4}" type="pres">
      <dgm:prSet presAssocID="{0A5DF0E0-F016-4EBF-989B-38F949627045}" presName="spaceBetweenRectangles" presStyleCnt="0"/>
      <dgm:spPr/>
    </dgm:pt>
    <dgm:pt modelId="{DBEC1E86-F029-45BF-9D60-14B5E12EC53D}" type="pres">
      <dgm:prSet presAssocID="{0B1C1CB7-A0FE-4C79-BAB2-7BE592E749A9}" presName="parentLin" presStyleCnt="0"/>
      <dgm:spPr/>
    </dgm:pt>
    <dgm:pt modelId="{2600FE5D-B36B-4B25-B1FC-876468C5E3F7}" type="pres">
      <dgm:prSet presAssocID="{0B1C1CB7-A0FE-4C79-BAB2-7BE592E749A9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68942AF5-1D77-4D18-BC82-EF8A20AF7FA2}" type="pres">
      <dgm:prSet presAssocID="{0B1C1CB7-A0FE-4C79-BAB2-7BE592E749A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78D361-BB82-444C-AE42-068B1AB349DD}" type="pres">
      <dgm:prSet presAssocID="{0B1C1CB7-A0FE-4C79-BAB2-7BE592E749A9}" presName="negativeSpace" presStyleCnt="0"/>
      <dgm:spPr/>
    </dgm:pt>
    <dgm:pt modelId="{EBB51C1F-429B-4E62-9767-8B4D203600F9}" type="pres">
      <dgm:prSet presAssocID="{0B1C1CB7-A0FE-4C79-BAB2-7BE592E749A9}" presName="childText" presStyleLbl="conFgAcc1" presStyleIdx="1" presStyleCnt="8">
        <dgm:presLayoutVars>
          <dgm:bulletEnabled val="1"/>
        </dgm:presLayoutVars>
      </dgm:prSet>
      <dgm:spPr/>
    </dgm:pt>
    <dgm:pt modelId="{68143406-6D21-4A80-8F77-8A5241D9EB72}" type="pres">
      <dgm:prSet presAssocID="{1A5BF3C4-7DB2-450B-B782-504DF13ADC4E}" presName="spaceBetweenRectangles" presStyleCnt="0"/>
      <dgm:spPr/>
    </dgm:pt>
    <dgm:pt modelId="{7EC6F7C7-0C81-4ECD-9BCD-8CB49872A8F6}" type="pres">
      <dgm:prSet presAssocID="{20472D25-A362-475C-A998-75F6DD024F69}" presName="parentLin" presStyleCnt="0"/>
      <dgm:spPr/>
    </dgm:pt>
    <dgm:pt modelId="{F3A0394B-F7F0-4756-AACE-72438CC0936D}" type="pres">
      <dgm:prSet presAssocID="{20472D25-A362-475C-A998-75F6DD024F69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73BDA9D9-5E6E-45A0-A237-D08679DB39C2}" type="pres">
      <dgm:prSet presAssocID="{20472D25-A362-475C-A998-75F6DD024F6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E0C92-9D3B-4FCD-B3DA-E8332AC02DF0}" type="pres">
      <dgm:prSet presAssocID="{20472D25-A362-475C-A998-75F6DD024F69}" presName="negativeSpace" presStyleCnt="0"/>
      <dgm:spPr/>
    </dgm:pt>
    <dgm:pt modelId="{44B62075-040C-44A6-83A5-AD3DD89A770E}" type="pres">
      <dgm:prSet presAssocID="{20472D25-A362-475C-A998-75F6DD024F69}" presName="childText" presStyleLbl="conFgAcc1" presStyleIdx="2" presStyleCnt="8">
        <dgm:presLayoutVars>
          <dgm:bulletEnabled val="1"/>
        </dgm:presLayoutVars>
      </dgm:prSet>
      <dgm:spPr/>
    </dgm:pt>
    <dgm:pt modelId="{51627AFB-FA43-4D46-9D73-00ACD4EA0C66}" type="pres">
      <dgm:prSet presAssocID="{6CAE4A7E-FB70-4B95-A936-A5FA8C6CB9AF}" presName="spaceBetweenRectangles" presStyleCnt="0"/>
      <dgm:spPr/>
    </dgm:pt>
    <dgm:pt modelId="{B362A525-AE4F-46AD-A224-67E7AEDA2F8C}" type="pres">
      <dgm:prSet presAssocID="{E891957F-38F3-4141-A37A-2392DE7C88E8}" presName="parentLin" presStyleCnt="0"/>
      <dgm:spPr/>
    </dgm:pt>
    <dgm:pt modelId="{1F9C50E9-0C61-4249-98A5-8ACBD0785010}" type="pres">
      <dgm:prSet presAssocID="{E891957F-38F3-4141-A37A-2392DE7C88E8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EAE736F0-2872-4BCE-8F80-6F1ACB4CA0BF}" type="pres">
      <dgm:prSet presAssocID="{E891957F-38F3-4141-A37A-2392DE7C88E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0477B2-5D3A-4899-AC5F-2C03CE788E42}" type="pres">
      <dgm:prSet presAssocID="{E891957F-38F3-4141-A37A-2392DE7C88E8}" presName="negativeSpace" presStyleCnt="0"/>
      <dgm:spPr/>
    </dgm:pt>
    <dgm:pt modelId="{764EDAFF-9B10-4A7D-9BC2-AD7DD8B2CB7A}" type="pres">
      <dgm:prSet presAssocID="{E891957F-38F3-4141-A37A-2392DE7C88E8}" presName="childText" presStyleLbl="conFgAcc1" presStyleIdx="3" presStyleCnt="8">
        <dgm:presLayoutVars>
          <dgm:bulletEnabled val="1"/>
        </dgm:presLayoutVars>
      </dgm:prSet>
      <dgm:spPr/>
    </dgm:pt>
    <dgm:pt modelId="{A3E721CA-D689-4629-B051-A5ABA5E97E22}" type="pres">
      <dgm:prSet presAssocID="{C7BEFA60-A548-40A3-8FD7-71C2179C97B7}" presName="spaceBetweenRectangles" presStyleCnt="0"/>
      <dgm:spPr/>
    </dgm:pt>
    <dgm:pt modelId="{62E3B8F0-85DA-437D-881F-95825EE80704}" type="pres">
      <dgm:prSet presAssocID="{ECFB13BC-AC69-4B40-B435-F8E35F32CACE}" presName="parentLin" presStyleCnt="0"/>
      <dgm:spPr/>
    </dgm:pt>
    <dgm:pt modelId="{C1D8F16A-0749-47DC-89B7-CBCB7BC0B79E}" type="pres">
      <dgm:prSet presAssocID="{ECFB13BC-AC69-4B40-B435-F8E35F32CACE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155138D8-8636-4166-8387-C58E5C640528}" type="pres">
      <dgm:prSet presAssocID="{ECFB13BC-AC69-4B40-B435-F8E35F32CAC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34EE2C-8FC5-40D5-BCF6-9558FCB20267}" type="pres">
      <dgm:prSet presAssocID="{ECFB13BC-AC69-4B40-B435-F8E35F32CACE}" presName="negativeSpace" presStyleCnt="0"/>
      <dgm:spPr/>
    </dgm:pt>
    <dgm:pt modelId="{2897DBA9-A353-4472-BAB3-513738BCACB2}" type="pres">
      <dgm:prSet presAssocID="{ECFB13BC-AC69-4B40-B435-F8E35F32CACE}" presName="childText" presStyleLbl="conFgAcc1" presStyleIdx="4" presStyleCnt="8">
        <dgm:presLayoutVars>
          <dgm:bulletEnabled val="1"/>
        </dgm:presLayoutVars>
      </dgm:prSet>
      <dgm:spPr/>
    </dgm:pt>
    <dgm:pt modelId="{7934A158-A457-4EBC-80CD-3FA7572A9EF7}" type="pres">
      <dgm:prSet presAssocID="{909132CE-F790-4CDC-B793-C656FF3A82B6}" presName="spaceBetweenRectangles" presStyleCnt="0"/>
      <dgm:spPr/>
    </dgm:pt>
    <dgm:pt modelId="{BB5F466A-9C98-4441-BA71-EEC07AB0FD88}" type="pres">
      <dgm:prSet presAssocID="{BE545536-ADF2-476D-9257-F0327C8F59B4}" presName="parentLin" presStyleCnt="0"/>
      <dgm:spPr/>
    </dgm:pt>
    <dgm:pt modelId="{40DC88BC-8183-4308-B7E4-C671EF961A0C}" type="pres">
      <dgm:prSet presAssocID="{BE545536-ADF2-476D-9257-F0327C8F59B4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4DA9EEF3-AC71-4F95-9B31-1F21FAE6820D}" type="pres">
      <dgm:prSet presAssocID="{BE545536-ADF2-476D-9257-F0327C8F59B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A3F99-BC8F-42E3-93BC-9063DD2F2B4F}" type="pres">
      <dgm:prSet presAssocID="{BE545536-ADF2-476D-9257-F0327C8F59B4}" presName="negativeSpace" presStyleCnt="0"/>
      <dgm:spPr/>
    </dgm:pt>
    <dgm:pt modelId="{A5E3A3AE-B3E6-4ED6-BCBD-E1B152CB402E}" type="pres">
      <dgm:prSet presAssocID="{BE545536-ADF2-476D-9257-F0327C8F59B4}" presName="childText" presStyleLbl="conFgAcc1" presStyleIdx="5" presStyleCnt="8">
        <dgm:presLayoutVars>
          <dgm:bulletEnabled val="1"/>
        </dgm:presLayoutVars>
      </dgm:prSet>
      <dgm:spPr/>
    </dgm:pt>
    <dgm:pt modelId="{95BDDC76-4330-43F8-9F18-2CDA7E639F4F}" type="pres">
      <dgm:prSet presAssocID="{7892508A-6FC3-43C4-9E44-26A65C02A961}" presName="spaceBetweenRectangles" presStyleCnt="0"/>
      <dgm:spPr/>
    </dgm:pt>
    <dgm:pt modelId="{BCE03BAA-85A2-4170-8F02-6F8ECC83A8FE}" type="pres">
      <dgm:prSet presAssocID="{8D9A7E6D-F079-4D0C-81AF-7334366738E5}" presName="parentLin" presStyleCnt="0"/>
      <dgm:spPr/>
    </dgm:pt>
    <dgm:pt modelId="{7DB2B2DE-C0A0-4C0F-BACA-9DFECB1E05D8}" type="pres">
      <dgm:prSet presAssocID="{8D9A7E6D-F079-4D0C-81AF-7334366738E5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00995F93-F678-4707-8F2D-9D284B478B82}" type="pres">
      <dgm:prSet presAssocID="{8D9A7E6D-F079-4D0C-81AF-7334366738E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6CB969-9E09-45C3-8E61-2333944B6733}" type="pres">
      <dgm:prSet presAssocID="{8D9A7E6D-F079-4D0C-81AF-7334366738E5}" presName="negativeSpace" presStyleCnt="0"/>
      <dgm:spPr/>
    </dgm:pt>
    <dgm:pt modelId="{42C5C8AC-DC8D-45CE-BBEC-9ED898753FA3}" type="pres">
      <dgm:prSet presAssocID="{8D9A7E6D-F079-4D0C-81AF-7334366738E5}" presName="childText" presStyleLbl="conFgAcc1" presStyleIdx="6" presStyleCnt="8">
        <dgm:presLayoutVars>
          <dgm:bulletEnabled val="1"/>
        </dgm:presLayoutVars>
      </dgm:prSet>
      <dgm:spPr/>
    </dgm:pt>
    <dgm:pt modelId="{959AFA50-DC31-498D-B219-61F70A562B56}" type="pres">
      <dgm:prSet presAssocID="{F42371A7-22E8-4115-AE4E-AED8777594DB}" presName="spaceBetweenRectangles" presStyleCnt="0"/>
      <dgm:spPr/>
    </dgm:pt>
    <dgm:pt modelId="{079F1BE8-417A-42A4-B44C-5DC494120171}" type="pres">
      <dgm:prSet presAssocID="{A68855A0-17B2-4F84-8A2D-DCA89D06ED5B}" presName="parentLin" presStyleCnt="0"/>
      <dgm:spPr/>
    </dgm:pt>
    <dgm:pt modelId="{C9DE60EB-6BC8-4FC5-A76F-24D6DF0999C7}" type="pres">
      <dgm:prSet presAssocID="{A68855A0-17B2-4F84-8A2D-DCA89D06ED5B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6DEF72FD-98CD-48C0-8D42-79E27166FFFC}" type="pres">
      <dgm:prSet presAssocID="{A68855A0-17B2-4F84-8A2D-DCA89D06ED5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08ABB-01B7-42DA-A5D2-695136ADFB14}" type="pres">
      <dgm:prSet presAssocID="{A68855A0-17B2-4F84-8A2D-DCA89D06ED5B}" presName="negativeSpace" presStyleCnt="0"/>
      <dgm:spPr/>
    </dgm:pt>
    <dgm:pt modelId="{6362CAD7-32E1-48E9-AF8C-8BD1A0BC3409}" type="pres">
      <dgm:prSet presAssocID="{A68855A0-17B2-4F84-8A2D-DCA89D06ED5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C95C746D-B70B-46FF-B61B-D7DB4ADFB5B5}" type="presOf" srcId="{ECFB13BC-AC69-4B40-B435-F8E35F32CACE}" destId="{C1D8F16A-0749-47DC-89B7-CBCB7BC0B79E}" srcOrd="0" destOrd="0" presId="urn:microsoft.com/office/officeart/2005/8/layout/list1"/>
    <dgm:cxn modelId="{3B763218-8974-4197-B47A-4CFBEE044162}" srcId="{1A65A5AE-334E-43A9-A3AF-AB5A28D2B67B}" destId="{E0CAA914-3B2C-4635-9E06-4BE952FF6D5A}" srcOrd="0" destOrd="0" parTransId="{CDA61ABB-EFAF-437A-BFC8-7A8A491FFB83}" sibTransId="{0A5DF0E0-F016-4EBF-989B-38F949627045}"/>
    <dgm:cxn modelId="{282B59B9-A19E-46A0-827A-F065F6330A1B}" type="presOf" srcId="{0B1C1CB7-A0FE-4C79-BAB2-7BE592E749A9}" destId="{2600FE5D-B36B-4B25-B1FC-876468C5E3F7}" srcOrd="0" destOrd="0" presId="urn:microsoft.com/office/officeart/2005/8/layout/list1"/>
    <dgm:cxn modelId="{EDCF0F86-C8F2-4E3F-85FB-54CC2DAA6881}" type="presOf" srcId="{E891957F-38F3-4141-A37A-2392DE7C88E8}" destId="{1F9C50E9-0C61-4249-98A5-8ACBD0785010}" srcOrd="0" destOrd="0" presId="urn:microsoft.com/office/officeart/2005/8/layout/list1"/>
    <dgm:cxn modelId="{60901245-9558-45D1-A138-9EFEEE0195A5}" type="presOf" srcId="{20472D25-A362-475C-A998-75F6DD024F69}" destId="{73BDA9D9-5E6E-45A0-A237-D08679DB39C2}" srcOrd="1" destOrd="0" presId="urn:microsoft.com/office/officeart/2005/8/layout/list1"/>
    <dgm:cxn modelId="{B46FB0D3-1529-4C2B-A17B-6EE88E5CDA10}" type="presOf" srcId="{8D9A7E6D-F079-4D0C-81AF-7334366738E5}" destId="{7DB2B2DE-C0A0-4C0F-BACA-9DFECB1E05D8}" srcOrd="0" destOrd="0" presId="urn:microsoft.com/office/officeart/2005/8/layout/list1"/>
    <dgm:cxn modelId="{AC5294C7-4DC9-4BFD-A6B8-0BA99346B3CA}" type="presOf" srcId="{1A65A5AE-334E-43A9-A3AF-AB5A28D2B67B}" destId="{057B9070-2BBF-4A13-BA88-B6328FC38EED}" srcOrd="0" destOrd="0" presId="urn:microsoft.com/office/officeart/2005/8/layout/list1"/>
    <dgm:cxn modelId="{F139A814-F645-4E69-B99B-739F0B318846}" srcId="{1A65A5AE-334E-43A9-A3AF-AB5A28D2B67B}" destId="{ECFB13BC-AC69-4B40-B435-F8E35F32CACE}" srcOrd="4" destOrd="0" parTransId="{44D05D14-6E04-4661-A8B9-45A9E2E825E3}" sibTransId="{909132CE-F790-4CDC-B793-C656FF3A82B6}"/>
    <dgm:cxn modelId="{9A1258C4-7D00-4230-95F1-53827420A088}" srcId="{1A65A5AE-334E-43A9-A3AF-AB5A28D2B67B}" destId="{A68855A0-17B2-4F84-8A2D-DCA89D06ED5B}" srcOrd="7" destOrd="0" parTransId="{0CF00DE4-96A6-438D-A3A9-41C7552D86A2}" sibTransId="{ECAC74E5-C7D8-40A0-9EC7-9C0BB8B6CC73}"/>
    <dgm:cxn modelId="{92DC7100-B7FB-45FA-BEDD-1500C4A37DFC}" type="presOf" srcId="{8D9A7E6D-F079-4D0C-81AF-7334366738E5}" destId="{00995F93-F678-4707-8F2D-9D284B478B82}" srcOrd="1" destOrd="0" presId="urn:microsoft.com/office/officeart/2005/8/layout/list1"/>
    <dgm:cxn modelId="{25B37F35-6EEE-47AF-9BDF-A00A965E6BB4}" type="presOf" srcId="{E0CAA914-3B2C-4635-9E06-4BE952FF6D5A}" destId="{B4A54214-E361-4123-A515-E0DA1B402D3E}" srcOrd="1" destOrd="0" presId="urn:microsoft.com/office/officeart/2005/8/layout/list1"/>
    <dgm:cxn modelId="{3CE2E573-20AB-44C1-A23C-37F535F82A81}" type="presOf" srcId="{E0CAA914-3B2C-4635-9E06-4BE952FF6D5A}" destId="{85D7EDB0-B8F4-496F-B843-3986BA5A215A}" srcOrd="0" destOrd="0" presId="urn:microsoft.com/office/officeart/2005/8/layout/list1"/>
    <dgm:cxn modelId="{FAC2E2A7-2045-4323-84E0-E0B30657395E}" srcId="{1A65A5AE-334E-43A9-A3AF-AB5A28D2B67B}" destId="{E891957F-38F3-4141-A37A-2392DE7C88E8}" srcOrd="3" destOrd="0" parTransId="{71082BCB-96C4-4658-9D18-92BA943C2BC7}" sibTransId="{C7BEFA60-A548-40A3-8FD7-71C2179C97B7}"/>
    <dgm:cxn modelId="{D99ACA41-1AC8-4313-895D-97BA473BDEAC}" srcId="{1A65A5AE-334E-43A9-A3AF-AB5A28D2B67B}" destId="{20472D25-A362-475C-A998-75F6DD024F69}" srcOrd="2" destOrd="0" parTransId="{496D34A4-F6B6-40FA-A165-0F6229344E96}" sibTransId="{6CAE4A7E-FB70-4B95-A936-A5FA8C6CB9AF}"/>
    <dgm:cxn modelId="{62DB86A4-5889-4EA1-840B-4E6562163DC2}" srcId="{1A65A5AE-334E-43A9-A3AF-AB5A28D2B67B}" destId="{BE545536-ADF2-476D-9257-F0327C8F59B4}" srcOrd="5" destOrd="0" parTransId="{1AC1D795-709C-4506-85AA-4B8FCFC0BB41}" sibTransId="{7892508A-6FC3-43C4-9E44-26A65C02A961}"/>
    <dgm:cxn modelId="{6B411C95-C692-4EDD-97CD-8EF35F14E996}" srcId="{1A65A5AE-334E-43A9-A3AF-AB5A28D2B67B}" destId="{0B1C1CB7-A0FE-4C79-BAB2-7BE592E749A9}" srcOrd="1" destOrd="0" parTransId="{FA16FA7A-B972-4C16-BEA4-D48C8476E91E}" sibTransId="{1A5BF3C4-7DB2-450B-B782-504DF13ADC4E}"/>
    <dgm:cxn modelId="{E88D23F3-9480-4E34-9429-E173CA480A92}" type="presOf" srcId="{0B1C1CB7-A0FE-4C79-BAB2-7BE592E749A9}" destId="{68942AF5-1D77-4D18-BC82-EF8A20AF7FA2}" srcOrd="1" destOrd="0" presId="urn:microsoft.com/office/officeart/2005/8/layout/list1"/>
    <dgm:cxn modelId="{C39BE05A-D6F8-4DE1-9A67-4A10A0D37830}" srcId="{1A65A5AE-334E-43A9-A3AF-AB5A28D2B67B}" destId="{8D9A7E6D-F079-4D0C-81AF-7334366738E5}" srcOrd="6" destOrd="0" parTransId="{EB29B837-515C-4DFC-81CF-77BE3518F92E}" sibTransId="{F42371A7-22E8-4115-AE4E-AED8777594DB}"/>
    <dgm:cxn modelId="{DE4486FB-924F-4C34-BBF0-8F3E2B080842}" type="presOf" srcId="{BE545536-ADF2-476D-9257-F0327C8F59B4}" destId="{4DA9EEF3-AC71-4F95-9B31-1F21FAE6820D}" srcOrd="1" destOrd="0" presId="urn:microsoft.com/office/officeart/2005/8/layout/list1"/>
    <dgm:cxn modelId="{9DEF9A24-792D-4A53-97F4-0180EE4BDF6F}" type="presOf" srcId="{ECFB13BC-AC69-4B40-B435-F8E35F32CACE}" destId="{155138D8-8636-4166-8387-C58E5C640528}" srcOrd="1" destOrd="0" presId="urn:microsoft.com/office/officeart/2005/8/layout/list1"/>
    <dgm:cxn modelId="{8A1F5A9D-BFE5-460A-9805-77AC28459ECD}" type="presOf" srcId="{20472D25-A362-475C-A998-75F6DD024F69}" destId="{F3A0394B-F7F0-4756-AACE-72438CC0936D}" srcOrd="0" destOrd="0" presId="urn:microsoft.com/office/officeart/2005/8/layout/list1"/>
    <dgm:cxn modelId="{CAF0ED4B-ACFB-4EDB-A111-E02D86010FAB}" type="presOf" srcId="{E891957F-38F3-4141-A37A-2392DE7C88E8}" destId="{EAE736F0-2872-4BCE-8F80-6F1ACB4CA0BF}" srcOrd="1" destOrd="0" presId="urn:microsoft.com/office/officeart/2005/8/layout/list1"/>
    <dgm:cxn modelId="{CA1422F5-4D2C-42ED-B2A4-753925F5DC18}" type="presOf" srcId="{A68855A0-17B2-4F84-8A2D-DCA89D06ED5B}" destId="{6DEF72FD-98CD-48C0-8D42-79E27166FFFC}" srcOrd="1" destOrd="0" presId="urn:microsoft.com/office/officeart/2005/8/layout/list1"/>
    <dgm:cxn modelId="{7CE35157-0269-455A-88AC-AF96EFDE0E4A}" type="presOf" srcId="{BE545536-ADF2-476D-9257-F0327C8F59B4}" destId="{40DC88BC-8183-4308-B7E4-C671EF961A0C}" srcOrd="0" destOrd="0" presId="urn:microsoft.com/office/officeart/2005/8/layout/list1"/>
    <dgm:cxn modelId="{5B1343F8-8543-4C62-A5D7-2C6F64E3EF0F}" type="presOf" srcId="{A68855A0-17B2-4F84-8A2D-DCA89D06ED5B}" destId="{C9DE60EB-6BC8-4FC5-A76F-24D6DF0999C7}" srcOrd="0" destOrd="0" presId="urn:microsoft.com/office/officeart/2005/8/layout/list1"/>
    <dgm:cxn modelId="{A5903B09-82A4-41CC-9070-64D6AD1693D6}" type="presParOf" srcId="{057B9070-2BBF-4A13-BA88-B6328FC38EED}" destId="{A6D83A44-2262-4624-A668-DA58416AE365}" srcOrd="0" destOrd="0" presId="urn:microsoft.com/office/officeart/2005/8/layout/list1"/>
    <dgm:cxn modelId="{4B2399BF-6A6D-4660-8A28-380FCF4ED001}" type="presParOf" srcId="{A6D83A44-2262-4624-A668-DA58416AE365}" destId="{85D7EDB0-B8F4-496F-B843-3986BA5A215A}" srcOrd="0" destOrd="0" presId="urn:microsoft.com/office/officeart/2005/8/layout/list1"/>
    <dgm:cxn modelId="{38D4547F-551F-4A64-B543-5253406F22E8}" type="presParOf" srcId="{A6D83A44-2262-4624-A668-DA58416AE365}" destId="{B4A54214-E361-4123-A515-E0DA1B402D3E}" srcOrd="1" destOrd="0" presId="urn:microsoft.com/office/officeart/2005/8/layout/list1"/>
    <dgm:cxn modelId="{3EFD9A32-A898-48D7-ABE9-68293B8E5A9E}" type="presParOf" srcId="{057B9070-2BBF-4A13-BA88-B6328FC38EED}" destId="{C9971D0C-4BE0-4075-9BBD-4665872040BF}" srcOrd="1" destOrd="0" presId="urn:microsoft.com/office/officeart/2005/8/layout/list1"/>
    <dgm:cxn modelId="{47D93473-D0D2-4A33-AA6C-9651F68A3334}" type="presParOf" srcId="{057B9070-2BBF-4A13-BA88-B6328FC38EED}" destId="{871B9684-8191-46F2-A972-23D14132E0BD}" srcOrd="2" destOrd="0" presId="urn:microsoft.com/office/officeart/2005/8/layout/list1"/>
    <dgm:cxn modelId="{2438704C-668F-45BE-9F05-5141ADB52011}" type="presParOf" srcId="{057B9070-2BBF-4A13-BA88-B6328FC38EED}" destId="{A8AE99EB-2EA9-4624-800A-C1094D37F5E4}" srcOrd="3" destOrd="0" presId="urn:microsoft.com/office/officeart/2005/8/layout/list1"/>
    <dgm:cxn modelId="{A45B5F9F-4A37-49D8-BE32-BD454542F977}" type="presParOf" srcId="{057B9070-2BBF-4A13-BA88-B6328FC38EED}" destId="{DBEC1E86-F029-45BF-9D60-14B5E12EC53D}" srcOrd="4" destOrd="0" presId="urn:microsoft.com/office/officeart/2005/8/layout/list1"/>
    <dgm:cxn modelId="{93F68F0E-3925-4F7E-8A2C-F5358908F1AB}" type="presParOf" srcId="{DBEC1E86-F029-45BF-9D60-14B5E12EC53D}" destId="{2600FE5D-B36B-4B25-B1FC-876468C5E3F7}" srcOrd="0" destOrd="0" presId="urn:microsoft.com/office/officeart/2005/8/layout/list1"/>
    <dgm:cxn modelId="{20CD72CD-E8E9-4A4C-BF8B-CAC41AF4A135}" type="presParOf" srcId="{DBEC1E86-F029-45BF-9D60-14B5E12EC53D}" destId="{68942AF5-1D77-4D18-BC82-EF8A20AF7FA2}" srcOrd="1" destOrd="0" presId="urn:microsoft.com/office/officeart/2005/8/layout/list1"/>
    <dgm:cxn modelId="{1D400FCC-E601-4B39-9705-63DB92C269A0}" type="presParOf" srcId="{057B9070-2BBF-4A13-BA88-B6328FC38EED}" destId="{2A78D361-BB82-444C-AE42-068B1AB349DD}" srcOrd="5" destOrd="0" presId="urn:microsoft.com/office/officeart/2005/8/layout/list1"/>
    <dgm:cxn modelId="{DF2018E5-B69A-4BC9-87BB-9238AEDA591C}" type="presParOf" srcId="{057B9070-2BBF-4A13-BA88-B6328FC38EED}" destId="{EBB51C1F-429B-4E62-9767-8B4D203600F9}" srcOrd="6" destOrd="0" presId="urn:microsoft.com/office/officeart/2005/8/layout/list1"/>
    <dgm:cxn modelId="{89CEE063-9294-4174-892E-F41D3A708070}" type="presParOf" srcId="{057B9070-2BBF-4A13-BA88-B6328FC38EED}" destId="{68143406-6D21-4A80-8F77-8A5241D9EB72}" srcOrd="7" destOrd="0" presId="urn:microsoft.com/office/officeart/2005/8/layout/list1"/>
    <dgm:cxn modelId="{9D05BA67-E4B8-4759-BEE5-C953881041A3}" type="presParOf" srcId="{057B9070-2BBF-4A13-BA88-B6328FC38EED}" destId="{7EC6F7C7-0C81-4ECD-9BCD-8CB49872A8F6}" srcOrd="8" destOrd="0" presId="urn:microsoft.com/office/officeart/2005/8/layout/list1"/>
    <dgm:cxn modelId="{562A6354-1DDE-47D9-B04B-1A5970FB0D09}" type="presParOf" srcId="{7EC6F7C7-0C81-4ECD-9BCD-8CB49872A8F6}" destId="{F3A0394B-F7F0-4756-AACE-72438CC0936D}" srcOrd="0" destOrd="0" presId="urn:microsoft.com/office/officeart/2005/8/layout/list1"/>
    <dgm:cxn modelId="{D1AB1DE0-9BAC-4818-8F6C-F35C1DF8D236}" type="presParOf" srcId="{7EC6F7C7-0C81-4ECD-9BCD-8CB49872A8F6}" destId="{73BDA9D9-5E6E-45A0-A237-D08679DB39C2}" srcOrd="1" destOrd="0" presId="urn:microsoft.com/office/officeart/2005/8/layout/list1"/>
    <dgm:cxn modelId="{AC2C7F73-F6B5-4CD9-ACA4-6EEAFB0E8358}" type="presParOf" srcId="{057B9070-2BBF-4A13-BA88-B6328FC38EED}" destId="{515E0C92-9D3B-4FCD-B3DA-E8332AC02DF0}" srcOrd="9" destOrd="0" presId="urn:microsoft.com/office/officeart/2005/8/layout/list1"/>
    <dgm:cxn modelId="{BB2886A0-884B-4C3F-9902-B499DC6B8099}" type="presParOf" srcId="{057B9070-2BBF-4A13-BA88-B6328FC38EED}" destId="{44B62075-040C-44A6-83A5-AD3DD89A770E}" srcOrd="10" destOrd="0" presId="urn:microsoft.com/office/officeart/2005/8/layout/list1"/>
    <dgm:cxn modelId="{875F3025-9F94-4D0A-87DD-5C819D34249A}" type="presParOf" srcId="{057B9070-2BBF-4A13-BA88-B6328FC38EED}" destId="{51627AFB-FA43-4D46-9D73-00ACD4EA0C66}" srcOrd="11" destOrd="0" presId="urn:microsoft.com/office/officeart/2005/8/layout/list1"/>
    <dgm:cxn modelId="{C83C12CA-3801-4260-99CF-FCFC16D91518}" type="presParOf" srcId="{057B9070-2BBF-4A13-BA88-B6328FC38EED}" destId="{B362A525-AE4F-46AD-A224-67E7AEDA2F8C}" srcOrd="12" destOrd="0" presId="urn:microsoft.com/office/officeart/2005/8/layout/list1"/>
    <dgm:cxn modelId="{EB9FF83D-7825-474A-A966-31FE4A184427}" type="presParOf" srcId="{B362A525-AE4F-46AD-A224-67E7AEDA2F8C}" destId="{1F9C50E9-0C61-4249-98A5-8ACBD0785010}" srcOrd="0" destOrd="0" presId="urn:microsoft.com/office/officeart/2005/8/layout/list1"/>
    <dgm:cxn modelId="{CAF2CE3D-E5D2-42FB-9E7C-B2EFD3AF1BA3}" type="presParOf" srcId="{B362A525-AE4F-46AD-A224-67E7AEDA2F8C}" destId="{EAE736F0-2872-4BCE-8F80-6F1ACB4CA0BF}" srcOrd="1" destOrd="0" presId="urn:microsoft.com/office/officeart/2005/8/layout/list1"/>
    <dgm:cxn modelId="{CB8AD316-F6EA-41BD-B310-F3FBF1A0647E}" type="presParOf" srcId="{057B9070-2BBF-4A13-BA88-B6328FC38EED}" destId="{E80477B2-5D3A-4899-AC5F-2C03CE788E42}" srcOrd="13" destOrd="0" presId="urn:microsoft.com/office/officeart/2005/8/layout/list1"/>
    <dgm:cxn modelId="{94D4F884-5F84-405B-A451-E153DF606B50}" type="presParOf" srcId="{057B9070-2BBF-4A13-BA88-B6328FC38EED}" destId="{764EDAFF-9B10-4A7D-9BC2-AD7DD8B2CB7A}" srcOrd="14" destOrd="0" presId="urn:microsoft.com/office/officeart/2005/8/layout/list1"/>
    <dgm:cxn modelId="{D62C116B-2976-4D55-A17D-CE141B777823}" type="presParOf" srcId="{057B9070-2BBF-4A13-BA88-B6328FC38EED}" destId="{A3E721CA-D689-4629-B051-A5ABA5E97E22}" srcOrd="15" destOrd="0" presId="urn:microsoft.com/office/officeart/2005/8/layout/list1"/>
    <dgm:cxn modelId="{104A3080-19A0-47C0-9125-34C5B8C1B865}" type="presParOf" srcId="{057B9070-2BBF-4A13-BA88-B6328FC38EED}" destId="{62E3B8F0-85DA-437D-881F-95825EE80704}" srcOrd="16" destOrd="0" presId="urn:microsoft.com/office/officeart/2005/8/layout/list1"/>
    <dgm:cxn modelId="{EF5D99C8-CF7A-4F9B-AEAE-92295123D930}" type="presParOf" srcId="{62E3B8F0-85DA-437D-881F-95825EE80704}" destId="{C1D8F16A-0749-47DC-89B7-CBCB7BC0B79E}" srcOrd="0" destOrd="0" presId="urn:microsoft.com/office/officeart/2005/8/layout/list1"/>
    <dgm:cxn modelId="{7CE4DA4E-41B5-4907-8F41-172396C125BC}" type="presParOf" srcId="{62E3B8F0-85DA-437D-881F-95825EE80704}" destId="{155138D8-8636-4166-8387-C58E5C640528}" srcOrd="1" destOrd="0" presId="urn:microsoft.com/office/officeart/2005/8/layout/list1"/>
    <dgm:cxn modelId="{2B285998-C99C-4E82-8BC4-3A40D9C44691}" type="presParOf" srcId="{057B9070-2BBF-4A13-BA88-B6328FC38EED}" destId="{0A34EE2C-8FC5-40D5-BCF6-9558FCB20267}" srcOrd="17" destOrd="0" presId="urn:microsoft.com/office/officeart/2005/8/layout/list1"/>
    <dgm:cxn modelId="{6D999171-337C-4321-B117-FEA916D491D1}" type="presParOf" srcId="{057B9070-2BBF-4A13-BA88-B6328FC38EED}" destId="{2897DBA9-A353-4472-BAB3-513738BCACB2}" srcOrd="18" destOrd="0" presId="urn:microsoft.com/office/officeart/2005/8/layout/list1"/>
    <dgm:cxn modelId="{E6D5FFAE-A30F-48AB-A895-209961380BE4}" type="presParOf" srcId="{057B9070-2BBF-4A13-BA88-B6328FC38EED}" destId="{7934A158-A457-4EBC-80CD-3FA7572A9EF7}" srcOrd="19" destOrd="0" presId="urn:microsoft.com/office/officeart/2005/8/layout/list1"/>
    <dgm:cxn modelId="{16105CF5-D092-4A10-B9F3-5F5601F16C55}" type="presParOf" srcId="{057B9070-2BBF-4A13-BA88-B6328FC38EED}" destId="{BB5F466A-9C98-4441-BA71-EEC07AB0FD88}" srcOrd="20" destOrd="0" presId="urn:microsoft.com/office/officeart/2005/8/layout/list1"/>
    <dgm:cxn modelId="{8D77C7A4-7F0F-496A-8912-E30D8C7E98FC}" type="presParOf" srcId="{BB5F466A-9C98-4441-BA71-EEC07AB0FD88}" destId="{40DC88BC-8183-4308-B7E4-C671EF961A0C}" srcOrd="0" destOrd="0" presId="urn:microsoft.com/office/officeart/2005/8/layout/list1"/>
    <dgm:cxn modelId="{B1F1B77A-F953-4DFB-BD81-FD19069E7734}" type="presParOf" srcId="{BB5F466A-9C98-4441-BA71-EEC07AB0FD88}" destId="{4DA9EEF3-AC71-4F95-9B31-1F21FAE6820D}" srcOrd="1" destOrd="0" presId="urn:microsoft.com/office/officeart/2005/8/layout/list1"/>
    <dgm:cxn modelId="{99F3C846-E812-4BE0-9CB0-B0395364A061}" type="presParOf" srcId="{057B9070-2BBF-4A13-BA88-B6328FC38EED}" destId="{C01A3F99-BC8F-42E3-93BC-9063DD2F2B4F}" srcOrd="21" destOrd="0" presId="urn:microsoft.com/office/officeart/2005/8/layout/list1"/>
    <dgm:cxn modelId="{2CB1CDAC-9882-4618-95E1-2A73274CB7F0}" type="presParOf" srcId="{057B9070-2BBF-4A13-BA88-B6328FC38EED}" destId="{A5E3A3AE-B3E6-4ED6-BCBD-E1B152CB402E}" srcOrd="22" destOrd="0" presId="urn:microsoft.com/office/officeart/2005/8/layout/list1"/>
    <dgm:cxn modelId="{EE113A9F-874A-4232-A743-46D6A955030A}" type="presParOf" srcId="{057B9070-2BBF-4A13-BA88-B6328FC38EED}" destId="{95BDDC76-4330-43F8-9F18-2CDA7E639F4F}" srcOrd="23" destOrd="0" presId="urn:microsoft.com/office/officeart/2005/8/layout/list1"/>
    <dgm:cxn modelId="{2F0EFD86-52E9-4D59-9CCD-BC5446474591}" type="presParOf" srcId="{057B9070-2BBF-4A13-BA88-B6328FC38EED}" destId="{BCE03BAA-85A2-4170-8F02-6F8ECC83A8FE}" srcOrd="24" destOrd="0" presId="urn:microsoft.com/office/officeart/2005/8/layout/list1"/>
    <dgm:cxn modelId="{18A37CD6-E165-4602-8E64-059878386B9B}" type="presParOf" srcId="{BCE03BAA-85A2-4170-8F02-6F8ECC83A8FE}" destId="{7DB2B2DE-C0A0-4C0F-BACA-9DFECB1E05D8}" srcOrd="0" destOrd="0" presId="urn:microsoft.com/office/officeart/2005/8/layout/list1"/>
    <dgm:cxn modelId="{2453D68F-2258-481F-8322-8D8F3F7A44C3}" type="presParOf" srcId="{BCE03BAA-85A2-4170-8F02-6F8ECC83A8FE}" destId="{00995F93-F678-4707-8F2D-9D284B478B82}" srcOrd="1" destOrd="0" presId="urn:microsoft.com/office/officeart/2005/8/layout/list1"/>
    <dgm:cxn modelId="{9B0B7AD2-2CBF-480F-B3AB-0296EB374307}" type="presParOf" srcId="{057B9070-2BBF-4A13-BA88-B6328FC38EED}" destId="{D56CB969-9E09-45C3-8E61-2333944B6733}" srcOrd="25" destOrd="0" presId="urn:microsoft.com/office/officeart/2005/8/layout/list1"/>
    <dgm:cxn modelId="{448D83D0-4E91-4793-B21D-174087706031}" type="presParOf" srcId="{057B9070-2BBF-4A13-BA88-B6328FC38EED}" destId="{42C5C8AC-DC8D-45CE-BBEC-9ED898753FA3}" srcOrd="26" destOrd="0" presId="urn:microsoft.com/office/officeart/2005/8/layout/list1"/>
    <dgm:cxn modelId="{59183449-493F-43FD-973A-83C3825FAB17}" type="presParOf" srcId="{057B9070-2BBF-4A13-BA88-B6328FC38EED}" destId="{959AFA50-DC31-498D-B219-61F70A562B56}" srcOrd="27" destOrd="0" presId="urn:microsoft.com/office/officeart/2005/8/layout/list1"/>
    <dgm:cxn modelId="{0A9C9DF6-9FCC-4555-8948-22B977125221}" type="presParOf" srcId="{057B9070-2BBF-4A13-BA88-B6328FC38EED}" destId="{079F1BE8-417A-42A4-B44C-5DC494120171}" srcOrd="28" destOrd="0" presId="urn:microsoft.com/office/officeart/2005/8/layout/list1"/>
    <dgm:cxn modelId="{85F7CCB7-3141-45FB-AED7-C5E6A89E2EA0}" type="presParOf" srcId="{079F1BE8-417A-42A4-B44C-5DC494120171}" destId="{C9DE60EB-6BC8-4FC5-A76F-24D6DF0999C7}" srcOrd="0" destOrd="0" presId="urn:microsoft.com/office/officeart/2005/8/layout/list1"/>
    <dgm:cxn modelId="{5FEFA9D5-7F7E-4B4C-BC9E-D158975C521F}" type="presParOf" srcId="{079F1BE8-417A-42A4-B44C-5DC494120171}" destId="{6DEF72FD-98CD-48C0-8D42-79E27166FFFC}" srcOrd="1" destOrd="0" presId="urn:microsoft.com/office/officeart/2005/8/layout/list1"/>
    <dgm:cxn modelId="{9C19E935-C966-4503-8071-E03E92FCE072}" type="presParOf" srcId="{057B9070-2BBF-4A13-BA88-B6328FC38EED}" destId="{75408ABB-01B7-42DA-A5D2-695136ADFB14}" srcOrd="29" destOrd="0" presId="urn:microsoft.com/office/officeart/2005/8/layout/list1"/>
    <dgm:cxn modelId="{3D1E741D-EF09-4BD1-9955-D0CB52F2AE83}" type="presParOf" srcId="{057B9070-2BBF-4A13-BA88-B6328FC38EED}" destId="{6362CAD7-32E1-48E9-AF8C-8BD1A0BC340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2E4EE-0568-4BDC-BB41-E7B3B284DD65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84DDE96-970C-43FC-9A72-F96D7C375DDC}">
      <dgm:prSet phldrT="[Texto]"/>
      <dgm:spPr/>
      <dgm:t>
        <a:bodyPr/>
        <a:lstStyle/>
        <a:p>
          <a:r>
            <a:rPr lang="es-ES" smtClean="0"/>
            <a:t>Captar Fondos</a:t>
          </a:r>
          <a:endParaRPr lang="es-ES" dirty="0" smtClean="0"/>
        </a:p>
      </dgm:t>
    </dgm:pt>
    <dgm:pt modelId="{1AD15FF8-EABD-4FA4-8D4C-3D68432E1BBE}" type="parTrans" cxnId="{612BD511-A1C7-4148-ABA1-AFE5C458A62F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437D13BC-8574-4E18-A596-3B47EFB9470B}" type="sibTrans" cxnId="{612BD511-A1C7-4148-ABA1-AFE5C458A62F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57767D4B-179F-4230-80B3-A97862F68810}">
      <dgm:prSet phldrT="[Texto]"/>
      <dgm:spPr/>
      <dgm:t>
        <a:bodyPr/>
        <a:lstStyle/>
        <a:p>
          <a:r>
            <a:rPr lang="es-ES" smtClean="0"/>
            <a:t>Crear Compromisos</a:t>
          </a:r>
          <a:endParaRPr lang="es-ES" dirty="0"/>
        </a:p>
      </dgm:t>
    </dgm:pt>
    <dgm:pt modelId="{023B43B0-F6A3-42A1-9AA8-BFFC74A55537}" type="parTrans" cxnId="{075FA7B4-913B-4951-985F-2EBA3FB588B1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14C35304-3828-4B46-A780-EB350FF6DB7D}" type="sibTrans" cxnId="{075FA7B4-913B-4951-985F-2EBA3FB588B1}">
      <dgm:prSet/>
      <dgm:spPr/>
      <dgm:t>
        <a:bodyPr/>
        <a:lstStyle/>
        <a:p>
          <a:endParaRPr lang="es-ES">
            <a:solidFill>
              <a:srgbClr val="47301D"/>
            </a:solidFill>
          </a:endParaRPr>
        </a:p>
      </dgm:t>
    </dgm:pt>
    <dgm:pt modelId="{07DBA021-EF5C-49FE-8C59-2C4E4FEB84A0}" type="pres">
      <dgm:prSet presAssocID="{B9C2E4EE-0568-4BDC-BB41-E7B3B284DD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8CA26B-0A34-4C6E-A63A-073977363FA9}" type="pres">
      <dgm:prSet presAssocID="{784DDE96-970C-43FC-9A72-F96D7C375D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3D120-E37B-4B8E-A5CD-12469E2F3ED8}" type="pres">
      <dgm:prSet presAssocID="{437D13BC-8574-4E18-A596-3B47EFB9470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35BB727-7CB9-448F-BEDF-A522517ED65C}" type="pres">
      <dgm:prSet presAssocID="{437D13BC-8574-4E18-A596-3B47EFB9470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09AC749-A36B-4DAB-8B82-3D35B56FB2C6}" type="pres">
      <dgm:prSet presAssocID="{57767D4B-179F-4230-80B3-A97862F6881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F0D5C-683D-41ED-A4E7-52418766E1DF}" type="pres">
      <dgm:prSet presAssocID="{14C35304-3828-4B46-A780-EB350FF6DB7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39ACE42-2182-41D9-8F57-74798BF0D951}" type="pres">
      <dgm:prSet presAssocID="{14C35304-3828-4B46-A780-EB350FF6DB7D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075FA7B4-913B-4951-985F-2EBA3FB588B1}" srcId="{B9C2E4EE-0568-4BDC-BB41-E7B3B284DD65}" destId="{57767D4B-179F-4230-80B3-A97862F68810}" srcOrd="1" destOrd="0" parTransId="{023B43B0-F6A3-42A1-9AA8-BFFC74A55537}" sibTransId="{14C35304-3828-4B46-A780-EB350FF6DB7D}"/>
    <dgm:cxn modelId="{BE79A4D8-9D89-47AD-8F24-89A9BBAC1490}" type="presOf" srcId="{784DDE96-970C-43FC-9A72-F96D7C375DDC}" destId="{8E8CA26B-0A34-4C6E-A63A-073977363FA9}" srcOrd="0" destOrd="0" presId="urn:microsoft.com/office/officeart/2005/8/layout/cycle2"/>
    <dgm:cxn modelId="{612BD511-A1C7-4148-ABA1-AFE5C458A62F}" srcId="{B9C2E4EE-0568-4BDC-BB41-E7B3B284DD65}" destId="{784DDE96-970C-43FC-9A72-F96D7C375DDC}" srcOrd="0" destOrd="0" parTransId="{1AD15FF8-EABD-4FA4-8D4C-3D68432E1BBE}" sibTransId="{437D13BC-8574-4E18-A596-3B47EFB9470B}"/>
    <dgm:cxn modelId="{219184C7-6067-4A2F-A0A9-C7453EC2B88C}" type="presOf" srcId="{57767D4B-179F-4230-80B3-A97862F68810}" destId="{309AC749-A36B-4DAB-8B82-3D35B56FB2C6}" srcOrd="0" destOrd="0" presId="urn:microsoft.com/office/officeart/2005/8/layout/cycle2"/>
    <dgm:cxn modelId="{19C7AFBF-2DC9-47FA-8D18-0F750DF798A4}" type="presOf" srcId="{14C35304-3828-4B46-A780-EB350FF6DB7D}" destId="{3E5F0D5C-683D-41ED-A4E7-52418766E1DF}" srcOrd="0" destOrd="0" presId="urn:microsoft.com/office/officeart/2005/8/layout/cycle2"/>
    <dgm:cxn modelId="{F8241311-0F4A-4949-9587-C5A03E97E161}" type="presOf" srcId="{14C35304-3828-4B46-A780-EB350FF6DB7D}" destId="{F39ACE42-2182-41D9-8F57-74798BF0D951}" srcOrd="1" destOrd="0" presId="urn:microsoft.com/office/officeart/2005/8/layout/cycle2"/>
    <dgm:cxn modelId="{9698F952-ECDD-4159-A870-1327854B0985}" type="presOf" srcId="{437D13BC-8574-4E18-A596-3B47EFB9470B}" destId="{A35BB727-7CB9-448F-BEDF-A522517ED65C}" srcOrd="1" destOrd="0" presId="urn:microsoft.com/office/officeart/2005/8/layout/cycle2"/>
    <dgm:cxn modelId="{2E85EB2E-E658-401C-8B38-C90E8ED503F5}" type="presOf" srcId="{437D13BC-8574-4E18-A596-3B47EFB9470B}" destId="{48D3D120-E37B-4B8E-A5CD-12469E2F3ED8}" srcOrd="0" destOrd="0" presId="urn:microsoft.com/office/officeart/2005/8/layout/cycle2"/>
    <dgm:cxn modelId="{FC65D301-A860-4B6C-936D-E41214EA0C60}" type="presOf" srcId="{B9C2E4EE-0568-4BDC-BB41-E7B3B284DD65}" destId="{07DBA021-EF5C-49FE-8C59-2C4E4FEB84A0}" srcOrd="0" destOrd="0" presId="urn:microsoft.com/office/officeart/2005/8/layout/cycle2"/>
    <dgm:cxn modelId="{9EA43211-764B-45EA-9C2E-271672552957}" type="presParOf" srcId="{07DBA021-EF5C-49FE-8C59-2C4E4FEB84A0}" destId="{8E8CA26B-0A34-4C6E-A63A-073977363FA9}" srcOrd="0" destOrd="0" presId="urn:microsoft.com/office/officeart/2005/8/layout/cycle2"/>
    <dgm:cxn modelId="{E3D81269-EAD1-434E-A800-E07BF5B39648}" type="presParOf" srcId="{07DBA021-EF5C-49FE-8C59-2C4E4FEB84A0}" destId="{48D3D120-E37B-4B8E-A5CD-12469E2F3ED8}" srcOrd="1" destOrd="0" presId="urn:microsoft.com/office/officeart/2005/8/layout/cycle2"/>
    <dgm:cxn modelId="{0FB4A5A1-06B2-4CF4-85A8-6829DF8C2D21}" type="presParOf" srcId="{48D3D120-E37B-4B8E-A5CD-12469E2F3ED8}" destId="{A35BB727-7CB9-448F-BEDF-A522517ED65C}" srcOrd="0" destOrd="0" presId="urn:microsoft.com/office/officeart/2005/8/layout/cycle2"/>
    <dgm:cxn modelId="{3D0F62B7-D0D9-4A17-AA72-4F204665C58D}" type="presParOf" srcId="{07DBA021-EF5C-49FE-8C59-2C4E4FEB84A0}" destId="{309AC749-A36B-4DAB-8B82-3D35B56FB2C6}" srcOrd="2" destOrd="0" presId="urn:microsoft.com/office/officeart/2005/8/layout/cycle2"/>
    <dgm:cxn modelId="{C507C21F-FD61-4713-93D1-16F893594BB8}" type="presParOf" srcId="{07DBA021-EF5C-49FE-8C59-2C4E4FEB84A0}" destId="{3E5F0D5C-683D-41ED-A4E7-52418766E1DF}" srcOrd="3" destOrd="0" presId="urn:microsoft.com/office/officeart/2005/8/layout/cycle2"/>
    <dgm:cxn modelId="{6EF341D9-642E-4218-B076-844ECB92AD5F}" type="presParOf" srcId="{3E5F0D5C-683D-41ED-A4E7-52418766E1DF}" destId="{F39ACE42-2182-41D9-8F57-74798BF0D9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41B08-1FF1-49C3-8B7C-CEFFF5837C9D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DF106C-942F-40C6-BFC0-60A513CC34EA}">
      <dgm:prSet phldrT="[Texto]"/>
      <dgm:spPr/>
      <dgm:t>
        <a:bodyPr/>
        <a:lstStyle/>
        <a:p>
          <a:r>
            <a:rPr lang="es-ES" dirty="0" smtClean="0"/>
            <a:t>Gestionar</a:t>
          </a:r>
          <a:endParaRPr lang="es-ES" dirty="0"/>
        </a:p>
      </dgm:t>
    </dgm:pt>
    <dgm:pt modelId="{B7CD5F9B-FF70-42D9-96C4-D4E180886014}" type="parTrans" cxnId="{C6005D66-E492-46F0-B852-181427824B24}">
      <dgm:prSet/>
      <dgm:spPr/>
      <dgm:t>
        <a:bodyPr/>
        <a:lstStyle/>
        <a:p>
          <a:endParaRPr lang="es-ES"/>
        </a:p>
      </dgm:t>
    </dgm:pt>
    <dgm:pt modelId="{9F847B37-17E4-48B9-9057-507DE8ADFCC0}" type="sibTrans" cxnId="{C6005D66-E492-46F0-B852-181427824B24}">
      <dgm:prSet/>
      <dgm:spPr/>
      <dgm:t>
        <a:bodyPr/>
        <a:lstStyle/>
        <a:p>
          <a:endParaRPr lang="es-ES"/>
        </a:p>
      </dgm:t>
    </dgm:pt>
    <dgm:pt modelId="{5FBD14A9-1F80-4D7C-A866-E4BE55D79E44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Con menos RRHH y €</a:t>
          </a:r>
          <a:endParaRPr lang="es-ES" sz="1400" dirty="0">
            <a:latin typeface="Calibri" pitchFamily="34" charset="0"/>
          </a:endParaRPr>
        </a:p>
      </dgm:t>
    </dgm:pt>
    <dgm:pt modelId="{8CAB455B-0E62-47E8-9C63-B8E8D6F18F9A}" type="parTrans" cxnId="{D9667A1B-7537-4695-9818-DEF9970686F6}">
      <dgm:prSet/>
      <dgm:spPr/>
      <dgm:t>
        <a:bodyPr/>
        <a:lstStyle/>
        <a:p>
          <a:endParaRPr lang="es-ES"/>
        </a:p>
      </dgm:t>
    </dgm:pt>
    <dgm:pt modelId="{FBEACDEF-1FB7-4FA7-8A2E-F98E792BF5CC}" type="sibTrans" cxnId="{D9667A1B-7537-4695-9818-DEF9970686F6}">
      <dgm:prSet/>
      <dgm:spPr/>
      <dgm:t>
        <a:bodyPr/>
        <a:lstStyle/>
        <a:p>
          <a:endParaRPr lang="es-ES"/>
        </a:p>
      </dgm:t>
    </dgm:pt>
    <dgm:pt modelId="{6559A165-E949-423B-AB53-7D4C0441CA4E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Sin saber “qué seremos mañana”</a:t>
          </a:r>
          <a:endParaRPr lang="es-ES" sz="1400" dirty="0">
            <a:latin typeface="Calibri" pitchFamily="34" charset="0"/>
          </a:endParaRPr>
        </a:p>
      </dgm:t>
    </dgm:pt>
    <dgm:pt modelId="{14AFBD8D-40FC-4CB1-9C56-C3828C308EDE}" type="parTrans" cxnId="{84B57E33-4A41-4797-A6BB-9DB8A9DF8A36}">
      <dgm:prSet/>
      <dgm:spPr/>
      <dgm:t>
        <a:bodyPr/>
        <a:lstStyle/>
        <a:p>
          <a:endParaRPr lang="es-ES"/>
        </a:p>
      </dgm:t>
    </dgm:pt>
    <dgm:pt modelId="{08962FBF-A6D6-467A-A93B-15A444592D98}" type="sibTrans" cxnId="{84B57E33-4A41-4797-A6BB-9DB8A9DF8A36}">
      <dgm:prSet/>
      <dgm:spPr/>
      <dgm:t>
        <a:bodyPr/>
        <a:lstStyle/>
        <a:p>
          <a:endParaRPr lang="es-ES"/>
        </a:p>
      </dgm:t>
    </dgm:pt>
    <dgm:pt modelId="{1FD24641-05BF-41F1-9967-EE29170A9325}">
      <dgm:prSet phldrT="[Texto]"/>
      <dgm:spPr/>
      <dgm:t>
        <a:bodyPr/>
        <a:lstStyle/>
        <a:p>
          <a:r>
            <a:rPr lang="es-ES" dirty="0" smtClean="0"/>
            <a:t>Captar fondos</a:t>
          </a:r>
          <a:endParaRPr lang="es-ES" dirty="0"/>
        </a:p>
      </dgm:t>
    </dgm:pt>
    <dgm:pt modelId="{834E7522-871E-4F2E-8EBF-4BFB21EB9331}" type="parTrans" cxnId="{161FB952-F0A9-4D14-A07D-9837D0A02707}">
      <dgm:prSet/>
      <dgm:spPr/>
      <dgm:t>
        <a:bodyPr/>
        <a:lstStyle/>
        <a:p>
          <a:endParaRPr lang="es-ES"/>
        </a:p>
      </dgm:t>
    </dgm:pt>
    <dgm:pt modelId="{782E7A63-B813-4308-B60A-AF12A187386F}" type="sibTrans" cxnId="{161FB952-F0A9-4D14-A07D-9837D0A02707}">
      <dgm:prSet/>
      <dgm:spPr/>
      <dgm:t>
        <a:bodyPr/>
        <a:lstStyle/>
        <a:p>
          <a:endParaRPr lang="es-ES"/>
        </a:p>
      </dgm:t>
    </dgm:pt>
    <dgm:pt modelId="{AF6BE27A-6066-48BE-9CF9-5BE6F16DFF48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Nunca antes…</a:t>
          </a:r>
          <a:endParaRPr lang="es-ES" sz="1400" dirty="0">
            <a:latin typeface="Calibri" pitchFamily="34" charset="0"/>
          </a:endParaRPr>
        </a:p>
      </dgm:t>
    </dgm:pt>
    <dgm:pt modelId="{85833346-EFB9-47F6-A4BA-B59A3D6FAF1E}" type="parTrans" cxnId="{9505487C-E112-4559-B83A-42C827529CBC}">
      <dgm:prSet/>
      <dgm:spPr/>
      <dgm:t>
        <a:bodyPr/>
        <a:lstStyle/>
        <a:p>
          <a:endParaRPr lang="es-ES"/>
        </a:p>
      </dgm:t>
    </dgm:pt>
    <dgm:pt modelId="{51C9E1B8-150D-4472-A2DF-BA3720BB2795}" type="sibTrans" cxnId="{9505487C-E112-4559-B83A-42C827529CBC}">
      <dgm:prSet/>
      <dgm:spPr/>
      <dgm:t>
        <a:bodyPr/>
        <a:lstStyle/>
        <a:p>
          <a:endParaRPr lang="es-ES"/>
        </a:p>
      </dgm:t>
    </dgm:pt>
    <dgm:pt modelId="{404EC5C6-2912-4894-85C4-F67BBB2F7171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¡Más necesidades!</a:t>
          </a:r>
          <a:endParaRPr lang="es-ES" sz="1400" dirty="0">
            <a:latin typeface="Calibri" pitchFamily="34" charset="0"/>
          </a:endParaRPr>
        </a:p>
      </dgm:t>
    </dgm:pt>
    <dgm:pt modelId="{9AAAE916-43EA-4594-A07F-F5D1D6EE3457}" type="parTrans" cxnId="{6CD67510-52A6-4A37-91F8-4F55A633AAC4}">
      <dgm:prSet/>
      <dgm:spPr/>
      <dgm:t>
        <a:bodyPr/>
        <a:lstStyle/>
        <a:p>
          <a:endParaRPr lang="es-ES"/>
        </a:p>
      </dgm:t>
    </dgm:pt>
    <dgm:pt modelId="{1725D1C5-9BAA-4E4C-8A9D-612290141120}" type="sibTrans" cxnId="{6CD67510-52A6-4A37-91F8-4F55A633AAC4}">
      <dgm:prSet/>
      <dgm:spPr/>
      <dgm:t>
        <a:bodyPr/>
        <a:lstStyle/>
        <a:p>
          <a:endParaRPr lang="es-ES"/>
        </a:p>
      </dgm:t>
    </dgm:pt>
    <dgm:pt modelId="{BE6F523B-438E-4C22-BE79-19AB7041DA12}">
      <dgm:prSet phldrT="[Texto]"/>
      <dgm:spPr/>
      <dgm:t>
        <a:bodyPr/>
        <a:lstStyle/>
        <a:p>
          <a:r>
            <a:rPr lang="es-ES" dirty="0" smtClean="0"/>
            <a:t>Comunicar</a:t>
          </a:r>
          <a:endParaRPr lang="es-ES" dirty="0"/>
        </a:p>
      </dgm:t>
    </dgm:pt>
    <dgm:pt modelId="{2EEBB9D0-6A16-4C3F-86AD-7C1090841912}" type="parTrans" cxnId="{EF81B6B7-511C-41D3-ABCD-94D0E77D21F1}">
      <dgm:prSet/>
      <dgm:spPr/>
      <dgm:t>
        <a:bodyPr/>
        <a:lstStyle/>
        <a:p>
          <a:endParaRPr lang="es-ES"/>
        </a:p>
      </dgm:t>
    </dgm:pt>
    <dgm:pt modelId="{48C17050-065B-437F-A76F-E2C839280F80}" type="sibTrans" cxnId="{EF81B6B7-511C-41D3-ABCD-94D0E77D21F1}">
      <dgm:prSet/>
      <dgm:spPr/>
      <dgm:t>
        <a:bodyPr/>
        <a:lstStyle/>
        <a:p>
          <a:endParaRPr lang="es-ES"/>
        </a:p>
      </dgm:t>
    </dgm:pt>
    <dgm:pt modelId="{E866B55C-236C-403C-B5D8-22C055F95D25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Cada vez más canales (y bidireccionales)</a:t>
          </a:r>
          <a:endParaRPr lang="es-ES" sz="1400" dirty="0">
            <a:latin typeface="Calibri" pitchFamily="34" charset="0"/>
          </a:endParaRPr>
        </a:p>
      </dgm:t>
    </dgm:pt>
    <dgm:pt modelId="{F8E42E01-EDED-418F-B1E4-4141ABC89A46}" type="parTrans" cxnId="{10F08E8A-329B-4C2D-B1AD-0C644E9DB6E1}">
      <dgm:prSet/>
      <dgm:spPr/>
      <dgm:t>
        <a:bodyPr/>
        <a:lstStyle/>
        <a:p>
          <a:endParaRPr lang="es-ES"/>
        </a:p>
      </dgm:t>
    </dgm:pt>
    <dgm:pt modelId="{52357EAB-D7E5-42CA-A569-0DB55672ABF3}" type="sibTrans" cxnId="{10F08E8A-329B-4C2D-B1AD-0C644E9DB6E1}">
      <dgm:prSet/>
      <dgm:spPr/>
      <dgm:t>
        <a:bodyPr/>
        <a:lstStyle/>
        <a:p>
          <a:endParaRPr lang="es-ES"/>
        </a:p>
      </dgm:t>
    </dgm:pt>
    <dgm:pt modelId="{87A984BD-4535-4237-8492-2D3890196E9E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Con muchos grupos diferentes</a:t>
          </a:r>
          <a:endParaRPr lang="es-ES" sz="1400" dirty="0">
            <a:latin typeface="Calibri" pitchFamily="34" charset="0"/>
          </a:endParaRPr>
        </a:p>
      </dgm:t>
    </dgm:pt>
    <dgm:pt modelId="{DB013FC5-70B3-451C-92DA-BCE565171507}" type="parTrans" cxnId="{158710D6-1158-4338-8976-12801E462F7C}">
      <dgm:prSet/>
      <dgm:spPr/>
      <dgm:t>
        <a:bodyPr/>
        <a:lstStyle/>
        <a:p>
          <a:endParaRPr lang="es-ES"/>
        </a:p>
      </dgm:t>
    </dgm:pt>
    <dgm:pt modelId="{F90C5820-8FD9-495F-9C1E-A1378FB56FA2}" type="sibTrans" cxnId="{158710D6-1158-4338-8976-12801E462F7C}">
      <dgm:prSet/>
      <dgm:spPr/>
      <dgm:t>
        <a:bodyPr/>
        <a:lstStyle/>
        <a:p>
          <a:endParaRPr lang="es-ES"/>
        </a:p>
      </dgm:t>
    </dgm:pt>
    <dgm:pt modelId="{E4F7BEA7-BB59-4AE7-B820-1B73B8ACA424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Movilizar, visibilidad, sensibilizar</a:t>
          </a:r>
          <a:endParaRPr lang="es-ES" sz="1400" dirty="0">
            <a:latin typeface="Calibri" pitchFamily="34" charset="0"/>
          </a:endParaRPr>
        </a:p>
      </dgm:t>
    </dgm:pt>
    <dgm:pt modelId="{A64152DA-58AC-43FB-8425-FA2A23B853FD}" type="parTrans" cxnId="{C5E676B9-D686-4A5E-9D3D-D24AC51329D4}">
      <dgm:prSet/>
      <dgm:spPr/>
      <dgm:t>
        <a:bodyPr/>
        <a:lstStyle/>
        <a:p>
          <a:endParaRPr lang="es-ES"/>
        </a:p>
      </dgm:t>
    </dgm:pt>
    <dgm:pt modelId="{EFACF1A1-E980-4750-B609-C17A14A8D27D}" type="sibTrans" cxnId="{C5E676B9-D686-4A5E-9D3D-D24AC51329D4}">
      <dgm:prSet/>
      <dgm:spPr/>
      <dgm:t>
        <a:bodyPr/>
        <a:lstStyle/>
        <a:p>
          <a:endParaRPr lang="es-ES"/>
        </a:p>
      </dgm:t>
    </dgm:pt>
    <dgm:pt modelId="{EFA15685-7D24-4E02-9810-FEB4BC5C143F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No sin comunicar</a:t>
          </a:r>
          <a:endParaRPr lang="es-ES" sz="1400" dirty="0">
            <a:latin typeface="Calibri" pitchFamily="34" charset="0"/>
          </a:endParaRPr>
        </a:p>
      </dgm:t>
    </dgm:pt>
    <dgm:pt modelId="{2709A9A6-4682-4E37-9226-0C0E0D2D4716}" type="parTrans" cxnId="{3789EB3A-89DA-41AD-B6E6-47C4BCFE3DF4}">
      <dgm:prSet/>
      <dgm:spPr/>
      <dgm:t>
        <a:bodyPr/>
        <a:lstStyle/>
        <a:p>
          <a:endParaRPr lang="es-ES"/>
        </a:p>
      </dgm:t>
    </dgm:pt>
    <dgm:pt modelId="{28210B9C-1568-439C-8B43-3735BFFE9FD3}" type="sibTrans" cxnId="{3789EB3A-89DA-41AD-B6E6-47C4BCFE3DF4}">
      <dgm:prSet/>
      <dgm:spPr/>
      <dgm:t>
        <a:bodyPr/>
        <a:lstStyle/>
        <a:p>
          <a:endParaRPr lang="es-ES"/>
        </a:p>
      </dgm:t>
    </dgm:pt>
    <dgm:pt modelId="{05650E3D-70D9-4E0A-AACA-F8984D2BA1FF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Con mayor complejidad</a:t>
          </a:r>
          <a:endParaRPr lang="es-ES" sz="1400" dirty="0">
            <a:latin typeface="Calibri" pitchFamily="34" charset="0"/>
          </a:endParaRPr>
        </a:p>
      </dgm:t>
    </dgm:pt>
    <dgm:pt modelId="{9EE2652B-0A7F-4741-AF2B-5386C50ACB3D}" type="parTrans" cxnId="{6252DC69-1AD5-46B4-99B8-F65A7C341815}">
      <dgm:prSet/>
      <dgm:spPr/>
      <dgm:t>
        <a:bodyPr/>
        <a:lstStyle/>
        <a:p>
          <a:endParaRPr lang="es-ES"/>
        </a:p>
      </dgm:t>
    </dgm:pt>
    <dgm:pt modelId="{3FB244B2-86D8-4A56-ADA8-236080984FA5}" type="sibTrans" cxnId="{6252DC69-1AD5-46B4-99B8-F65A7C341815}">
      <dgm:prSet/>
      <dgm:spPr/>
      <dgm:t>
        <a:bodyPr/>
        <a:lstStyle/>
        <a:p>
          <a:endParaRPr lang="es-ES"/>
        </a:p>
      </dgm:t>
    </dgm:pt>
    <dgm:pt modelId="{5196C85C-B118-4BF1-8812-E48FF4642DFB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Más “competencia” pide</a:t>
          </a:r>
          <a:endParaRPr lang="es-ES" sz="1400" dirty="0">
            <a:latin typeface="Calibri" pitchFamily="34" charset="0"/>
          </a:endParaRPr>
        </a:p>
      </dgm:t>
    </dgm:pt>
    <dgm:pt modelId="{EA1D8998-87E7-4226-BDF1-B295E022C417}" type="parTrans" cxnId="{FFE6040E-7B2E-4151-A10F-27324CD0FDA8}">
      <dgm:prSet/>
      <dgm:spPr/>
      <dgm:t>
        <a:bodyPr/>
        <a:lstStyle/>
        <a:p>
          <a:endParaRPr lang="es-ES"/>
        </a:p>
      </dgm:t>
    </dgm:pt>
    <dgm:pt modelId="{72287838-11F3-436A-9C42-9672A60908DB}" type="sibTrans" cxnId="{FFE6040E-7B2E-4151-A10F-27324CD0FDA8}">
      <dgm:prSet/>
      <dgm:spPr/>
      <dgm:t>
        <a:bodyPr/>
        <a:lstStyle/>
        <a:p>
          <a:endParaRPr lang="es-ES"/>
        </a:p>
      </dgm:t>
    </dgm:pt>
    <dgm:pt modelId="{A8634528-7B46-4171-8C59-E876A4F4C21A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N19, M182, visa, …</a:t>
          </a:r>
          <a:endParaRPr lang="es-ES" sz="1400" dirty="0">
            <a:latin typeface="Calibri" pitchFamily="34" charset="0"/>
          </a:endParaRPr>
        </a:p>
      </dgm:t>
    </dgm:pt>
    <dgm:pt modelId="{64925AA4-31D1-4B35-8C58-22BA30EA3E83}" type="parTrans" cxnId="{01BB5DE0-5A79-4799-A909-9A2A64104FC2}">
      <dgm:prSet/>
      <dgm:spPr/>
      <dgm:t>
        <a:bodyPr/>
        <a:lstStyle/>
        <a:p>
          <a:endParaRPr lang="es-ES"/>
        </a:p>
      </dgm:t>
    </dgm:pt>
    <dgm:pt modelId="{3FE5D2F0-2415-433C-A674-1F63C6FC6250}" type="sibTrans" cxnId="{01BB5DE0-5A79-4799-A909-9A2A64104FC2}">
      <dgm:prSet/>
      <dgm:spPr/>
      <dgm:t>
        <a:bodyPr/>
        <a:lstStyle/>
        <a:p>
          <a:endParaRPr lang="es-ES"/>
        </a:p>
      </dgm:t>
    </dgm:pt>
    <dgm:pt modelId="{3B9C2FBB-11ED-4E61-872E-54568C8DBF83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¡</a:t>
          </a:r>
          <a:r>
            <a:rPr lang="es-ES" sz="1400" dirty="0" err="1" smtClean="0">
              <a:latin typeface="Calibri" pitchFamily="34" charset="0"/>
            </a:rPr>
            <a:t>Tod@s</a:t>
          </a:r>
          <a:r>
            <a:rPr lang="es-ES" sz="1400" dirty="0" smtClean="0">
              <a:latin typeface="Calibri" pitchFamily="34" charset="0"/>
            </a:rPr>
            <a:t> comunicamos! </a:t>
          </a:r>
          <a:endParaRPr lang="es-ES" sz="1400" dirty="0">
            <a:latin typeface="Calibri" pitchFamily="34" charset="0"/>
          </a:endParaRPr>
        </a:p>
      </dgm:t>
    </dgm:pt>
    <dgm:pt modelId="{1BC9E80F-E2B4-4EDA-95C5-A84705700AD5}" type="parTrans" cxnId="{5B0FF032-5134-463A-B6A6-D7FDCC28D8BF}">
      <dgm:prSet/>
      <dgm:spPr/>
      <dgm:t>
        <a:bodyPr/>
        <a:lstStyle/>
        <a:p>
          <a:endParaRPr lang="es-ES"/>
        </a:p>
      </dgm:t>
    </dgm:pt>
    <dgm:pt modelId="{81EA8ACA-061E-4455-8ED0-1E9DF4A10822}" type="sibTrans" cxnId="{5B0FF032-5134-463A-B6A6-D7FDCC28D8BF}">
      <dgm:prSet/>
      <dgm:spPr/>
      <dgm:t>
        <a:bodyPr/>
        <a:lstStyle/>
        <a:p>
          <a:endParaRPr lang="es-ES"/>
        </a:p>
      </dgm:t>
    </dgm:pt>
    <dgm:pt modelId="{C6CD3F87-B06E-46B2-B80B-E62DCE06EB12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En movilidad, vía web, …</a:t>
          </a:r>
          <a:endParaRPr lang="es-ES" sz="1400" dirty="0">
            <a:latin typeface="Calibri" pitchFamily="34" charset="0"/>
          </a:endParaRPr>
        </a:p>
      </dgm:t>
    </dgm:pt>
    <dgm:pt modelId="{123F340F-8642-4895-97F2-017403FB1E3F}" type="parTrans" cxnId="{3C97B18C-CA44-4572-A447-767788EEACEB}">
      <dgm:prSet/>
      <dgm:spPr/>
      <dgm:t>
        <a:bodyPr/>
        <a:lstStyle/>
        <a:p>
          <a:endParaRPr lang="es-ES"/>
        </a:p>
      </dgm:t>
    </dgm:pt>
    <dgm:pt modelId="{08DF94CC-4743-4A0B-8AA6-0C27F7AD8AE8}" type="sibTrans" cxnId="{3C97B18C-CA44-4572-A447-767788EEACEB}">
      <dgm:prSet/>
      <dgm:spPr/>
      <dgm:t>
        <a:bodyPr/>
        <a:lstStyle/>
        <a:p>
          <a:endParaRPr lang="es-ES"/>
        </a:p>
      </dgm:t>
    </dgm:pt>
    <dgm:pt modelId="{75033315-7C24-45CE-AD0A-F4FB1E85F1C8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Continuar con AAPP y OS…</a:t>
          </a:r>
          <a:endParaRPr lang="es-ES" sz="1400" dirty="0">
            <a:latin typeface="Calibri" pitchFamily="34" charset="0"/>
          </a:endParaRPr>
        </a:p>
      </dgm:t>
    </dgm:pt>
    <dgm:pt modelId="{CB1E4F19-7137-4DEA-AEF2-B42B2F549536}" type="parTrans" cxnId="{1EEDB2E1-38D9-4C8B-BB70-7528F594C705}">
      <dgm:prSet/>
      <dgm:spPr/>
      <dgm:t>
        <a:bodyPr/>
        <a:lstStyle/>
        <a:p>
          <a:endParaRPr lang="es-ES"/>
        </a:p>
      </dgm:t>
    </dgm:pt>
    <dgm:pt modelId="{DE4E9823-4B98-4D24-8E42-7070566AEACF}" type="sibTrans" cxnId="{1EEDB2E1-38D9-4C8B-BB70-7528F594C705}">
      <dgm:prSet/>
      <dgm:spPr/>
      <dgm:t>
        <a:bodyPr/>
        <a:lstStyle/>
        <a:p>
          <a:endParaRPr lang="es-ES"/>
        </a:p>
      </dgm:t>
    </dgm:pt>
    <dgm:pt modelId="{E2BF5BD7-3794-4410-9E66-57E66CE1406F}">
      <dgm:prSet phldrT="[Texto]" custT="1"/>
      <dgm:spPr/>
      <dgm:t>
        <a:bodyPr/>
        <a:lstStyle/>
        <a:p>
          <a:r>
            <a:rPr lang="es-ES" sz="1400" dirty="0" smtClean="0">
              <a:latin typeface="Calibri" pitchFamily="34" charset="0"/>
            </a:rPr>
            <a:t>Con usuarios, profesionales, … “tecnológicos”</a:t>
          </a:r>
          <a:endParaRPr lang="es-ES" sz="1400" dirty="0">
            <a:latin typeface="Calibri" pitchFamily="34" charset="0"/>
          </a:endParaRPr>
        </a:p>
      </dgm:t>
    </dgm:pt>
    <dgm:pt modelId="{7ED279CC-09F3-4871-AF0D-42E727EF6CF6}" type="parTrans" cxnId="{1099C1E7-B305-4FAE-9B3F-2E2B5CBA753F}">
      <dgm:prSet/>
      <dgm:spPr/>
      <dgm:t>
        <a:bodyPr/>
        <a:lstStyle/>
        <a:p>
          <a:endParaRPr lang="es-ES"/>
        </a:p>
      </dgm:t>
    </dgm:pt>
    <dgm:pt modelId="{28693D37-61AB-4CD9-B432-86E34D71A5B6}" type="sibTrans" cxnId="{1099C1E7-B305-4FAE-9B3F-2E2B5CBA753F}">
      <dgm:prSet/>
      <dgm:spPr/>
      <dgm:t>
        <a:bodyPr/>
        <a:lstStyle/>
        <a:p>
          <a:endParaRPr lang="es-ES"/>
        </a:p>
      </dgm:t>
    </dgm:pt>
    <dgm:pt modelId="{16C0A0D0-9D4E-4A96-98CD-FF5BAEA626F5}">
      <dgm:prSet phldrT="[Texto]" custT="1"/>
      <dgm:spPr/>
      <dgm:t>
        <a:bodyPr/>
        <a:lstStyle/>
        <a:p>
          <a:endParaRPr lang="es-ES" sz="1400" dirty="0">
            <a:latin typeface="Calibri" pitchFamily="34" charset="0"/>
          </a:endParaRPr>
        </a:p>
      </dgm:t>
    </dgm:pt>
    <dgm:pt modelId="{0788DE31-15CC-48F5-B3CF-D704F47FE093}" type="parTrans" cxnId="{92B2BFAA-6897-4D16-8AB3-702D1C3B8880}">
      <dgm:prSet/>
      <dgm:spPr/>
      <dgm:t>
        <a:bodyPr/>
        <a:lstStyle/>
        <a:p>
          <a:endParaRPr lang="es-ES"/>
        </a:p>
      </dgm:t>
    </dgm:pt>
    <dgm:pt modelId="{41499283-2D73-4FBE-822A-D41E48897472}" type="sibTrans" cxnId="{92B2BFAA-6897-4D16-8AB3-702D1C3B8880}">
      <dgm:prSet/>
      <dgm:spPr/>
      <dgm:t>
        <a:bodyPr/>
        <a:lstStyle/>
        <a:p>
          <a:endParaRPr lang="es-ES"/>
        </a:p>
      </dgm:t>
    </dgm:pt>
    <dgm:pt modelId="{D18A1CE2-FEDC-4108-B9ED-5B7A4C0B7C24}">
      <dgm:prSet phldrT="[Texto]" custT="1"/>
      <dgm:spPr/>
      <dgm:t>
        <a:bodyPr/>
        <a:lstStyle/>
        <a:p>
          <a:endParaRPr lang="es-ES" sz="1400" dirty="0">
            <a:latin typeface="Calibri" pitchFamily="34" charset="0"/>
          </a:endParaRPr>
        </a:p>
      </dgm:t>
    </dgm:pt>
    <dgm:pt modelId="{D6E7A7DC-AB13-4F19-A711-02AD7EB67C87}" type="parTrans" cxnId="{919B3AE9-8442-4F43-9A3E-FDFA7E2980FF}">
      <dgm:prSet/>
      <dgm:spPr/>
      <dgm:t>
        <a:bodyPr/>
        <a:lstStyle/>
        <a:p>
          <a:endParaRPr lang="es-ES"/>
        </a:p>
      </dgm:t>
    </dgm:pt>
    <dgm:pt modelId="{AFA4865C-0EF6-48CD-803C-76AB48CC8F3B}" type="sibTrans" cxnId="{919B3AE9-8442-4F43-9A3E-FDFA7E2980FF}">
      <dgm:prSet/>
      <dgm:spPr/>
      <dgm:t>
        <a:bodyPr/>
        <a:lstStyle/>
        <a:p>
          <a:endParaRPr lang="es-ES"/>
        </a:p>
      </dgm:t>
    </dgm:pt>
    <dgm:pt modelId="{F8622722-FE0D-489D-98A0-6E3B121C1848}" type="pres">
      <dgm:prSet presAssocID="{2AD41B08-1FF1-49C3-8B7C-CEFFF5837C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B79ACC-148D-48F9-8FD2-9113F45BA7D0}" type="pres">
      <dgm:prSet presAssocID="{2AD41B08-1FF1-49C3-8B7C-CEFFF5837C9D}" presName="tSp" presStyleCnt="0"/>
      <dgm:spPr/>
    </dgm:pt>
    <dgm:pt modelId="{0E7477BB-1934-468B-88D2-DF02D5A4E997}" type="pres">
      <dgm:prSet presAssocID="{2AD41B08-1FF1-49C3-8B7C-CEFFF5837C9D}" presName="bSp" presStyleCnt="0"/>
      <dgm:spPr/>
    </dgm:pt>
    <dgm:pt modelId="{B3CE80B9-ADAD-4FF5-8E24-17E35DF162FE}" type="pres">
      <dgm:prSet presAssocID="{2AD41B08-1FF1-49C3-8B7C-CEFFF5837C9D}" presName="process" presStyleCnt="0"/>
      <dgm:spPr/>
    </dgm:pt>
    <dgm:pt modelId="{7320F8BF-43FA-43FB-A6FF-79BFAD20F8D3}" type="pres">
      <dgm:prSet presAssocID="{F8DF106C-942F-40C6-BFC0-60A513CC34EA}" presName="composite1" presStyleCnt="0"/>
      <dgm:spPr/>
    </dgm:pt>
    <dgm:pt modelId="{7D068F81-42FF-4F02-A79D-1FCDF8640CC5}" type="pres">
      <dgm:prSet presAssocID="{F8DF106C-942F-40C6-BFC0-60A513CC34EA}" presName="dummyNode1" presStyleLbl="node1" presStyleIdx="0" presStyleCnt="3"/>
      <dgm:spPr/>
    </dgm:pt>
    <dgm:pt modelId="{272DF974-71E1-4BC1-962C-5CD8AC9537C2}" type="pres">
      <dgm:prSet presAssocID="{F8DF106C-942F-40C6-BFC0-60A513CC34EA}" presName="childNode1" presStyleLbl="bgAcc1" presStyleIdx="0" presStyleCnt="3" custScaleY="151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15472-F8B5-4EC1-9467-D7A9613F1ECA}" type="pres">
      <dgm:prSet presAssocID="{F8DF106C-942F-40C6-BFC0-60A513CC34E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6FAFE-3527-4175-B82F-D03510AF0E03}" type="pres">
      <dgm:prSet presAssocID="{F8DF106C-942F-40C6-BFC0-60A513CC34E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2946DD-E74E-43F6-8BF3-7E2218654779}" type="pres">
      <dgm:prSet presAssocID="{F8DF106C-942F-40C6-BFC0-60A513CC34EA}" presName="connSite1" presStyleCnt="0"/>
      <dgm:spPr/>
    </dgm:pt>
    <dgm:pt modelId="{AA414B4A-24D5-4082-9E0F-17F3238E5665}" type="pres">
      <dgm:prSet presAssocID="{9F847B37-17E4-48B9-9057-507DE8ADFCC0}" presName="Name9" presStyleLbl="sibTrans2D1" presStyleIdx="0" presStyleCnt="2" custLinFactNeighborY="5648"/>
      <dgm:spPr/>
      <dgm:t>
        <a:bodyPr/>
        <a:lstStyle/>
        <a:p>
          <a:endParaRPr lang="es-ES"/>
        </a:p>
      </dgm:t>
    </dgm:pt>
    <dgm:pt modelId="{A7634CB6-CB02-4982-A906-6F54B5D7F71C}" type="pres">
      <dgm:prSet presAssocID="{1FD24641-05BF-41F1-9967-EE29170A9325}" presName="composite2" presStyleCnt="0"/>
      <dgm:spPr/>
    </dgm:pt>
    <dgm:pt modelId="{AD8A461E-B9A1-4BB2-AE3B-BCB850C6723E}" type="pres">
      <dgm:prSet presAssocID="{1FD24641-05BF-41F1-9967-EE29170A9325}" presName="dummyNode2" presStyleLbl="node1" presStyleIdx="0" presStyleCnt="3"/>
      <dgm:spPr/>
    </dgm:pt>
    <dgm:pt modelId="{48D60A89-10A7-4A20-B59F-EDEE99B83F60}" type="pres">
      <dgm:prSet presAssocID="{1FD24641-05BF-41F1-9967-EE29170A9325}" presName="childNode2" presStyleLbl="bgAcc1" presStyleIdx="1" presStyleCnt="3" custScaleY="151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A73F1-4209-4EAC-B8C1-9D713D1F204E}" type="pres">
      <dgm:prSet presAssocID="{1FD24641-05BF-41F1-9967-EE29170A932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2134FE-99A5-4F60-BE5A-3D881C4B66AA}" type="pres">
      <dgm:prSet presAssocID="{1FD24641-05BF-41F1-9967-EE29170A932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7EAFA-E948-4435-8D92-B0379F19A28A}" type="pres">
      <dgm:prSet presAssocID="{1FD24641-05BF-41F1-9967-EE29170A9325}" presName="connSite2" presStyleCnt="0"/>
      <dgm:spPr/>
    </dgm:pt>
    <dgm:pt modelId="{4E409D2C-45E1-4AA1-8A4F-B8B81F082045}" type="pres">
      <dgm:prSet presAssocID="{782E7A63-B813-4308-B60A-AF12A187386F}" presName="Name18" presStyleLbl="sibTrans2D1" presStyleIdx="1" presStyleCnt="2" custLinFactNeighborY="-5205"/>
      <dgm:spPr/>
      <dgm:t>
        <a:bodyPr/>
        <a:lstStyle/>
        <a:p>
          <a:endParaRPr lang="es-ES"/>
        </a:p>
      </dgm:t>
    </dgm:pt>
    <dgm:pt modelId="{BBA94143-8822-4BD3-83F2-12CE383E1AC2}" type="pres">
      <dgm:prSet presAssocID="{BE6F523B-438E-4C22-BE79-19AB7041DA12}" presName="composite1" presStyleCnt="0"/>
      <dgm:spPr/>
    </dgm:pt>
    <dgm:pt modelId="{7EDAE371-4506-41E9-96A7-368E6E32394F}" type="pres">
      <dgm:prSet presAssocID="{BE6F523B-438E-4C22-BE79-19AB7041DA12}" presName="dummyNode1" presStyleLbl="node1" presStyleIdx="1" presStyleCnt="3"/>
      <dgm:spPr/>
    </dgm:pt>
    <dgm:pt modelId="{91CEC472-F981-4C6E-9DED-5EA13D03F4DC}" type="pres">
      <dgm:prSet presAssocID="{BE6F523B-438E-4C22-BE79-19AB7041DA12}" presName="childNode1" presStyleLbl="bgAcc1" presStyleIdx="2" presStyleCnt="3" custScaleY="151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F88E67-B4FC-45FB-8FDF-8EBD40C928A2}" type="pres">
      <dgm:prSet presAssocID="{BE6F523B-438E-4C22-BE79-19AB7041DA1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CB37E6-15F6-4A02-9EBA-E416147281EA}" type="pres">
      <dgm:prSet presAssocID="{BE6F523B-438E-4C22-BE79-19AB7041DA1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AFA6FD-F757-402A-AC7E-F2E9A115E977}" type="pres">
      <dgm:prSet presAssocID="{BE6F523B-438E-4C22-BE79-19AB7041DA12}" presName="connSite1" presStyleCnt="0"/>
      <dgm:spPr/>
    </dgm:pt>
  </dgm:ptLst>
  <dgm:cxnLst>
    <dgm:cxn modelId="{C0DF7D4A-016E-4C4A-A9F6-C9C8B19B9439}" type="presOf" srcId="{5FBD14A9-1F80-4D7C-A866-E4BE55D79E44}" destId="{72715472-F8B5-4EC1-9467-D7A9613F1ECA}" srcOrd="1" destOrd="0" presId="urn:microsoft.com/office/officeart/2005/8/layout/hProcess4"/>
    <dgm:cxn modelId="{36B0F16E-3B3D-4347-8B2D-0C14E7719E7C}" type="presOf" srcId="{16C0A0D0-9D4E-4A96-98CD-FF5BAEA626F5}" destId="{F7FA73F1-4209-4EAC-B8C1-9D713D1F204E}" srcOrd="1" destOrd="0" presId="urn:microsoft.com/office/officeart/2005/8/layout/hProcess4"/>
    <dgm:cxn modelId="{4A941A7F-E606-43F3-A030-6AB87F9662D4}" type="presOf" srcId="{75033315-7C24-45CE-AD0A-F4FB1E85F1C8}" destId="{48D60A89-10A7-4A20-B59F-EDEE99B83F60}" srcOrd="0" destOrd="3" presId="urn:microsoft.com/office/officeart/2005/8/layout/hProcess4"/>
    <dgm:cxn modelId="{708EC534-F0B9-4B72-9FAD-79F0D475F840}" type="presOf" srcId="{9F847B37-17E4-48B9-9057-507DE8ADFCC0}" destId="{AA414B4A-24D5-4082-9E0F-17F3238E5665}" srcOrd="0" destOrd="0" presId="urn:microsoft.com/office/officeart/2005/8/layout/hProcess4"/>
    <dgm:cxn modelId="{6CD67510-52A6-4A37-91F8-4F55A633AAC4}" srcId="{1FD24641-05BF-41F1-9967-EE29170A9325}" destId="{404EC5C6-2912-4894-85C4-F67BBB2F7171}" srcOrd="7" destOrd="0" parTransId="{9AAAE916-43EA-4594-A07F-F5D1D6EE3457}" sibTransId="{1725D1C5-9BAA-4E4C-8A9D-612290141120}"/>
    <dgm:cxn modelId="{03905334-1744-4873-8918-42BB29EDC9EF}" type="presOf" srcId="{C6CD3F87-B06E-46B2-B80B-E62DCE06EB12}" destId="{72715472-F8B5-4EC1-9467-D7A9613F1ECA}" srcOrd="1" destOrd="2" presId="urn:microsoft.com/office/officeart/2005/8/layout/hProcess4"/>
    <dgm:cxn modelId="{2614A2C8-0026-4150-BA81-FD6FEDED0D68}" type="presOf" srcId="{05650E3D-70D9-4E0A-AACA-F8984D2BA1FF}" destId="{272DF974-71E1-4BC1-962C-5CD8AC9537C2}" srcOrd="0" destOrd="1" presId="urn:microsoft.com/office/officeart/2005/8/layout/hProcess4"/>
    <dgm:cxn modelId="{6981E2E8-31C2-41D1-B35D-1F99473F0EDB}" type="presOf" srcId="{6559A165-E949-423B-AB53-7D4C0441CA4E}" destId="{272DF974-71E1-4BC1-962C-5CD8AC9537C2}" srcOrd="0" destOrd="3" presId="urn:microsoft.com/office/officeart/2005/8/layout/hProcess4"/>
    <dgm:cxn modelId="{EF81B6B7-511C-41D3-ABCD-94D0E77D21F1}" srcId="{2AD41B08-1FF1-49C3-8B7C-CEFFF5837C9D}" destId="{BE6F523B-438E-4C22-BE79-19AB7041DA12}" srcOrd="2" destOrd="0" parTransId="{2EEBB9D0-6A16-4C3F-86AD-7C1090841912}" sibTransId="{48C17050-065B-437F-A76F-E2C839280F80}"/>
    <dgm:cxn modelId="{166A1C00-DBE0-408F-A7FA-DF584CFFB9AF}" type="presOf" srcId="{E2BF5BD7-3794-4410-9E66-57E66CE1406F}" destId="{272DF974-71E1-4BC1-962C-5CD8AC9537C2}" srcOrd="0" destOrd="4" presId="urn:microsoft.com/office/officeart/2005/8/layout/hProcess4"/>
    <dgm:cxn modelId="{6CF96E06-E203-4EB0-BCC9-281A56102B89}" type="presOf" srcId="{D18A1CE2-FEDC-4108-B9ED-5B7A4C0B7C24}" destId="{48D60A89-10A7-4A20-B59F-EDEE99B83F60}" srcOrd="0" destOrd="1" presId="urn:microsoft.com/office/officeart/2005/8/layout/hProcess4"/>
    <dgm:cxn modelId="{853EA58F-78D3-4AE8-BB91-1097880FCCDE}" type="presOf" srcId="{C6CD3F87-B06E-46B2-B80B-E62DCE06EB12}" destId="{272DF974-71E1-4BC1-962C-5CD8AC9537C2}" srcOrd="0" destOrd="2" presId="urn:microsoft.com/office/officeart/2005/8/layout/hProcess4"/>
    <dgm:cxn modelId="{4C07EBB2-0B02-4681-903E-545B0BEFE8CB}" type="presOf" srcId="{1FD24641-05BF-41F1-9967-EE29170A9325}" destId="{692134FE-99A5-4F60-BE5A-3D881C4B66AA}" srcOrd="0" destOrd="0" presId="urn:microsoft.com/office/officeart/2005/8/layout/hProcess4"/>
    <dgm:cxn modelId="{43E49170-160C-4BC3-9D67-B83934873D39}" type="presOf" srcId="{A8634528-7B46-4171-8C59-E876A4F4C21A}" destId="{48D60A89-10A7-4A20-B59F-EDEE99B83F60}" srcOrd="0" destOrd="6" presId="urn:microsoft.com/office/officeart/2005/8/layout/hProcess4"/>
    <dgm:cxn modelId="{161FB952-F0A9-4D14-A07D-9837D0A02707}" srcId="{2AD41B08-1FF1-49C3-8B7C-CEFFF5837C9D}" destId="{1FD24641-05BF-41F1-9967-EE29170A9325}" srcOrd="1" destOrd="0" parTransId="{834E7522-871E-4F2E-8EBF-4BFB21EB9331}" sibTransId="{782E7A63-B813-4308-B60A-AF12A187386F}"/>
    <dgm:cxn modelId="{532AF55C-872C-4829-AAF9-35B866EF4776}" type="presOf" srcId="{75033315-7C24-45CE-AD0A-F4FB1E85F1C8}" destId="{F7FA73F1-4209-4EAC-B8C1-9D713D1F204E}" srcOrd="1" destOrd="3" presId="urn:microsoft.com/office/officeart/2005/8/layout/hProcess4"/>
    <dgm:cxn modelId="{D9667A1B-7537-4695-9818-DEF9970686F6}" srcId="{F8DF106C-942F-40C6-BFC0-60A513CC34EA}" destId="{5FBD14A9-1F80-4D7C-A866-E4BE55D79E44}" srcOrd="0" destOrd="0" parTransId="{8CAB455B-0E62-47E8-9C63-B8E8D6F18F9A}" sibTransId="{FBEACDEF-1FB7-4FA7-8A2E-F98E792BF5CC}"/>
    <dgm:cxn modelId="{9505487C-E112-4559-B83A-42C827529CBC}" srcId="{1FD24641-05BF-41F1-9967-EE29170A9325}" destId="{AF6BE27A-6066-48BE-9CF9-5BE6F16DFF48}" srcOrd="2" destOrd="0" parTransId="{85833346-EFB9-47F6-A4BA-B59A3D6FAF1E}" sibTransId="{51C9E1B8-150D-4472-A2DF-BA3720BB2795}"/>
    <dgm:cxn modelId="{1EEDB2E1-38D9-4C8B-BB70-7528F594C705}" srcId="{1FD24641-05BF-41F1-9967-EE29170A9325}" destId="{75033315-7C24-45CE-AD0A-F4FB1E85F1C8}" srcOrd="3" destOrd="0" parTransId="{CB1E4F19-7137-4DEA-AEF2-B42B2F549536}" sibTransId="{DE4E9823-4B98-4D24-8E42-7070566AEACF}"/>
    <dgm:cxn modelId="{CD2576FF-3F53-4E19-9B06-BEAFA6519643}" type="presOf" srcId="{404EC5C6-2912-4894-85C4-F67BBB2F7171}" destId="{F7FA73F1-4209-4EAC-B8C1-9D713D1F204E}" srcOrd="1" destOrd="7" presId="urn:microsoft.com/office/officeart/2005/8/layout/hProcess4"/>
    <dgm:cxn modelId="{F45D0837-0C55-4FF4-A000-B7B75848BC9D}" type="presOf" srcId="{87A984BD-4535-4237-8492-2D3890196E9E}" destId="{91CEC472-F981-4C6E-9DED-5EA13D03F4DC}" srcOrd="0" destOrd="1" presId="urn:microsoft.com/office/officeart/2005/8/layout/hProcess4"/>
    <dgm:cxn modelId="{986BCFCB-869C-48B1-A510-0324D6FF6C06}" type="presOf" srcId="{782E7A63-B813-4308-B60A-AF12A187386F}" destId="{4E409D2C-45E1-4AA1-8A4F-B8B81F082045}" srcOrd="0" destOrd="0" presId="urn:microsoft.com/office/officeart/2005/8/layout/hProcess4"/>
    <dgm:cxn modelId="{0F978AE0-EE74-4DD5-AC24-66371718CD24}" type="presOf" srcId="{E4F7BEA7-BB59-4AE7-B820-1B73B8ACA424}" destId="{7AF88E67-B4FC-45FB-8FDF-8EBD40C928A2}" srcOrd="1" destOrd="2" presId="urn:microsoft.com/office/officeart/2005/8/layout/hProcess4"/>
    <dgm:cxn modelId="{92F07FA4-BCE4-420F-A3CA-5198C9F7E0FF}" type="presOf" srcId="{05650E3D-70D9-4E0A-AACA-F8984D2BA1FF}" destId="{72715472-F8B5-4EC1-9467-D7A9613F1ECA}" srcOrd="1" destOrd="1" presId="urn:microsoft.com/office/officeart/2005/8/layout/hProcess4"/>
    <dgm:cxn modelId="{966CB728-F436-44CC-B2CC-47DF4EC7E869}" type="presOf" srcId="{AF6BE27A-6066-48BE-9CF9-5BE6F16DFF48}" destId="{48D60A89-10A7-4A20-B59F-EDEE99B83F60}" srcOrd="0" destOrd="2" presId="urn:microsoft.com/office/officeart/2005/8/layout/hProcess4"/>
    <dgm:cxn modelId="{919B3AE9-8442-4F43-9A3E-FDFA7E2980FF}" srcId="{1FD24641-05BF-41F1-9967-EE29170A9325}" destId="{D18A1CE2-FEDC-4108-B9ED-5B7A4C0B7C24}" srcOrd="1" destOrd="0" parTransId="{D6E7A7DC-AB13-4F19-A711-02AD7EB67C87}" sibTransId="{AFA4865C-0EF6-48CD-803C-76AB48CC8F3B}"/>
    <dgm:cxn modelId="{B61BB36A-5490-4D36-8C42-FB4CACE29B21}" type="presOf" srcId="{F8DF106C-942F-40C6-BFC0-60A513CC34EA}" destId="{BBB6FAFE-3527-4175-B82F-D03510AF0E03}" srcOrd="0" destOrd="0" presId="urn:microsoft.com/office/officeart/2005/8/layout/hProcess4"/>
    <dgm:cxn modelId="{F92CD47F-2FEC-49CD-9CFD-D4937B71F28B}" type="presOf" srcId="{5FBD14A9-1F80-4D7C-A866-E4BE55D79E44}" destId="{272DF974-71E1-4BC1-962C-5CD8AC9537C2}" srcOrd="0" destOrd="0" presId="urn:microsoft.com/office/officeart/2005/8/layout/hProcess4"/>
    <dgm:cxn modelId="{3789EB3A-89DA-41AD-B6E6-47C4BCFE3DF4}" srcId="{1FD24641-05BF-41F1-9967-EE29170A9325}" destId="{EFA15685-7D24-4E02-9810-FEB4BC5C143F}" srcOrd="4" destOrd="0" parTransId="{2709A9A6-4682-4E37-9226-0C0E0D2D4716}" sibTransId="{28210B9C-1568-439C-8B43-3735BFFE9FD3}"/>
    <dgm:cxn modelId="{01BB5DE0-5A79-4799-A909-9A2A64104FC2}" srcId="{1FD24641-05BF-41F1-9967-EE29170A9325}" destId="{A8634528-7B46-4171-8C59-E876A4F4C21A}" srcOrd="6" destOrd="0" parTransId="{64925AA4-31D1-4B35-8C58-22BA30EA3E83}" sibTransId="{3FE5D2F0-2415-433C-A674-1F63C6FC6250}"/>
    <dgm:cxn modelId="{7DCE7FDE-2D40-42DB-80A9-3EC0691E5D9E}" type="presOf" srcId="{E4F7BEA7-BB59-4AE7-B820-1B73B8ACA424}" destId="{91CEC472-F981-4C6E-9DED-5EA13D03F4DC}" srcOrd="0" destOrd="2" presId="urn:microsoft.com/office/officeart/2005/8/layout/hProcess4"/>
    <dgm:cxn modelId="{2244341A-8E91-4C2D-AC60-CCB0419850A6}" type="presOf" srcId="{BE6F523B-438E-4C22-BE79-19AB7041DA12}" destId="{43CB37E6-15F6-4A02-9EBA-E416147281EA}" srcOrd="0" destOrd="0" presId="urn:microsoft.com/office/officeart/2005/8/layout/hProcess4"/>
    <dgm:cxn modelId="{C6005D66-E492-46F0-B852-181427824B24}" srcId="{2AD41B08-1FF1-49C3-8B7C-CEFFF5837C9D}" destId="{F8DF106C-942F-40C6-BFC0-60A513CC34EA}" srcOrd="0" destOrd="0" parTransId="{B7CD5F9B-FF70-42D9-96C4-D4E180886014}" sibTransId="{9F847B37-17E4-48B9-9057-507DE8ADFCC0}"/>
    <dgm:cxn modelId="{6252DC69-1AD5-46B4-99B8-F65A7C341815}" srcId="{F8DF106C-942F-40C6-BFC0-60A513CC34EA}" destId="{05650E3D-70D9-4E0A-AACA-F8984D2BA1FF}" srcOrd="1" destOrd="0" parTransId="{9EE2652B-0A7F-4741-AF2B-5386C50ACB3D}" sibTransId="{3FB244B2-86D8-4A56-ADA8-236080984FA5}"/>
    <dgm:cxn modelId="{92B2BFAA-6897-4D16-8AB3-702D1C3B8880}" srcId="{1FD24641-05BF-41F1-9967-EE29170A9325}" destId="{16C0A0D0-9D4E-4A96-98CD-FF5BAEA626F5}" srcOrd="0" destOrd="0" parTransId="{0788DE31-15CC-48F5-B3CF-D704F47FE093}" sibTransId="{41499283-2D73-4FBE-822A-D41E48897472}"/>
    <dgm:cxn modelId="{82EC1D14-DD05-468C-922B-5CAC4BD74C11}" type="presOf" srcId="{3B9C2FBB-11ED-4E61-872E-54568C8DBF83}" destId="{91CEC472-F981-4C6E-9DED-5EA13D03F4DC}" srcOrd="0" destOrd="3" presId="urn:microsoft.com/office/officeart/2005/8/layout/hProcess4"/>
    <dgm:cxn modelId="{84B57E33-4A41-4797-A6BB-9DB8A9DF8A36}" srcId="{F8DF106C-942F-40C6-BFC0-60A513CC34EA}" destId="{6559A165-E949-423B-AB53-7D4C0441CA4E}" srcOrd="3" destOrd="0" parTransId="{14AFBD8D-40FC-4CB1-9C56-C3828C308EDE}" sibTransId="{08962FBF-A6D6-467A-A93B-15A444592D98}"/>
    <dgm:cxn modelId="{1099C1E7-B305-4FAE-9B3F-2E2B5CBA753F}" srcId="{F8DF106C-942F-40C6-BFC0-60A513CC34EA}" destId="{E2BF5BD7-3794-4410-9E66-57E66CE1406F}" srcOrd="4" destOrd="0" parTransId="{7ED279CC-09F3-4871-AF0D-42E727EF6CF6}" sibTransId="{28693D37-61AB-4CD9-B432-86E34D71A5B6}"/>
    <dgm:cxn modelId="{0115346D-9130-47A8-A39E-D7BF40662A10}" type="presOf" srcId="{A8634528-7B46-4171-8C59-E876A4F4C21A}" destId="{F7FA73F1-4209-4EAC-B8C1-9D713D1F204E}" srcOrd="1" destOrd="6" presId="urn:microsoft.com/office/officeart/2005/8/layout/hProcess4"/>
    <dgm:cxn modelId="{2E2A447B-5E28-4799-9B71-FADCC23DF5E9}" type="presOf" srcId="{5196C85C-B118-4BF1-8812-E48FF4642DFB}" destId="{48D60A89-10A7-4A20-B59F-EDEE99B83F60}" srcOrd="0" destOrd="5" presId="urn:microsoft.com/office/officeart/2005/8/layout/hProcess4"/>
    <dgm:cxn modelId="{2AD9EBEE-E5FB-4DDA-86FA-221DC4974B76}" type="presOf" srcId="{EFA15685-7D24-4E02-9810-FEB4BC5C143F}" destId="{F7FA73F1-4209-4EAC-B8C1-9D713D1F204E}" srcOrd="1" destOrd="4" presId="urn:microsoft.com/office/officeart/2005/8/layout/hProcess4"/>
    <dgm:cxn modelId="{3C97B18C-CA44-4572-A447-767788EEACEB}" srcId="{F8DF106C-942F-40C6-BFC0-60A513CC34EA}" destId="{C6CD3F87-B06E-46B2-B80B-E62DCE06EB12}" srcOrd="2" destOrd="0" parTransId="{123F340F-8642-4895-97F2-017403FB1E3F}" sibTransId="{08DF94CC-4743-4A0B-8AA6-0C27F7AD8AE8}"/>
    <dgm:cxn modelId="{158710D6-1158-4338-8976-12801E462F7C}" srcId="{BE6F523B-438E-4C22-BE79-19AB7041DA12}" destId="{87A984BD-4535-4237-8492-2D3890196E9E}" srcOrd="1" destOrd="0" parTransId="{DB013FC5-70B3-451C-92DA-BCE565171507}" sibTransId="{F90C5820-8FD9-495F-9C1E-A1378FB56FA2}"/>
    <dgm:cxn modelId="{10F08E8A-329B-4C2D-B1AD-0C644E9DB6E1}" srcId="{BE6F523B-438E-4C22-BE79-19AB7041DA12}" destId="{E866B55C-236C-403C-B5D8-22C055F95D25}" srcOrd="0" destOrd="0" parTransId="{F8E42E01-EDED-418F-B1E4-4141ABC89A46}" sibTransId="{52357EAB-D7E5-42CA-A569-0DB55672ABF3}"/>
    <dgm:cxn modelId="{5B0FF032-5134-463A-B6A6-D7FDCC28D8BF}" srcId="{BE6F523B-438E-4C22-BE79-19AB7041DA12}" destId="{3B9C2FBB-11ED-4E61-872E-54568C8DBF83}" srcOrd="3" destOrd="0" parTransId="{1BC9E80F-E2B4-4EDA-95C5-A84705700AD5}" sibTransId="{81EA8ACA-061E-4455-8ED0-1E9DF4A10822}"/>
    <dgm:cxn modelId="{58F7C33F-7A93-4C54-AF55-E8CB75DDB620}" type="presOf" srcId="{2AD41B08-1FF1-49C3-8B7C-CEFFF5837C9D}" destId="{F8622722-FE0D-489D-98A0-6E3B121C1848}" srcOrd="0" destOrd="0" presId="urn:microsoft.com/office/officeart/2005/8/layout/hProcess4"/>
    <dgm:cxn modelId="{00BF1285-4C96-4B6E-BC71-9F48EEBF91D9}" type="presOf" srcId="{E866B55C-236C-403C-B5D8-22C055F95D25}" destId="{7AF88E67-B4FC-45FB-8FDF-8EBD40C928A2}" srcOrd="1" destOrd="0" presId="urn:microsoft.com/office/officeart/2005/8/layout/hProcess4"/>
    <dgm:cxn modelId="{C5E676B9-D686-4A5E-9D3D-D24AC51329D4}" srcId="{BE6F523B-438E-4C22-BE79-19AB7041DA12}" destId="{E4F7BEA7-BB59-4AE7-B820-1B73B8ACA424}" srcOrd="2" destOrd="0" parTransId="{A64152DA-58AC-43FB-8425-FA2A23B853FD}" sibTransId="{EFACF1A1-E980-4750-B609-C17A14A8D27D}"/>
    <dgm:cxn modelId="{3D60727C-CA48-4123-992B-31E41B6A3DEC}" type="presOf" srcId="{5196C85C-B118-4BF1-8812-E48FF4642DFB}" destId="{F7FA73F1-4209-4EAC-B8C1-9D713D1F204E}" srcOrd="1" destOrd="5" presId="urn:microsoft.com/office/officeart/2005/8/layout/hProcess4"/>
    <dgm:cxn modelId="{55E30C8B-5A4E-4FD7-B19B-DC4804E9C290}" type="presOf" srcId="{16C0A0D0-9D4E-4A96-98CD-FF5BAEA626F5}" destId="{48D60A89-10A7-4A20-B59F-EDEE99B83F60}" srcOrd="0" destOrd="0" presId="urn:microsoft.com/office/officeart/2005/8/layout/hProcess4"/>
    <dgm:cxn modelId="{4871BCF3-7B88-460C-955F-9FBE6C48D997}" type="presOf" srcId="{6559A165-E949-423B-AB53-7D4C0441CA4E}" destId="{72715472-F8B5-4EC1-9467-D7A9613F1ECA}" srcOrd="1" destOrd="3" presId="urn:microsoft.com/office/officeart/2005/8/layout/hProcess4"/>
    <dgm:cxn modelId="{3D7C6D44-5EDF-4103-B226-9A0EB60E1BA1}" type="presOf" srcId="{3B9C2FBB-11ED-4E61-872E-54568C8DBF83}" destId="{7AF88E67-B4FC-45FB-8FDF-8EBD40C928A2}" srcOrd="1" destOrd="3" presId="urn:microsoft.com/office/officeart/2005/8/layout/hProcess4"/>
    <dgm:cxn modelId="{6D068318-0D47-4AA3-B0CE-0CDBF6EDB240}" type="presOf" srcId="{E866B55C-236C-403C-B5D8-22C055F95D25}" destId="{91CEC472-F981-4C6E-9DED-5EA13D03F4DC}" srcOrd="0" destOrd="0" presId="urn:microsoft.com/office/officeart/2005/8/layout/hProcess4"/>
    <dgm:cxn modelId="{C767C5A8-E372-42AE-B3D8-495948D4A1D9}" type="presOf" srcId="{AF6BE27A-6066-48BE-9CF9-5BE6F16DFF48}" destId="{F7FA73F1-4209-4EAC-B8C1-9D713D1F204E}" srcOrd="1" destOrd="2" presId="urn:microsoft.com/office/officeart/2005/8/layout/hProcess4"/>
    <dgm:cxn modelId="{EB0897D5-5C95-4245-81D4-404F3A37A64C}" type="presOf" srcId="{EFA15685-7D24-4E02-9810-FEB4BC5C143F}" destId="{48D60A89-10A7-4A20-B59F-EDEE99B83F60}" srcOrd="0" destOrd="4" presId="urn:microsoft.com/office/officeart/2005/8/layout/hProcess4"/>
    <dgm:cxn modelId="{2F7129F0-F521-4590-BE0C-762CEEA87980}" type="presOf" srcId="{87A984BD-4535-4237-8492-2D3890196E9E}" destId="{7AF88E67-B4FC-45FB-8FDF-8EBD40C928A2}" srcOrd="1" destOrd="1" presId="urn:microsoft.com/office/officeart/2005/8/layout/hProcess4"/>
    <dgm:cxn modelId="{7424F468-F8AE-42A7-98D7-44FF859B5713}" type="presOf" srcId="{E2BF5BD7-3794-4410-9E66-57E66CE1406F}" destId="{72715472-F8B5-4EC1-9467-D7A9613F1ECA}" srcOrd="1" destOrd="4" presId="urn:microsoft.com/office/officeart/2005/8/layout/hProcess4"/>
    <dgm:cxn modelId="{FFE6040E-7B2E-4151-A10F-27324CD0FDA8}" srcId="{1FD24641-05BF-41F1-9967-EE29170A9325}" destId="{5196C85C-B118-4BF1-8812-E48FF4642DFB}" srcOrd="5" destOrd="0" parTransId="{EA1D8998-87E7-4226-BDF1-B295E022C417}" sibTransId="{72287838-11F3-436A-9C42-9672A60908DB}"/>
    <dgm:cxn modelId="{66006B19-D221-4B51-ABA3-68A61A09B8C2}" type="presOf" srcId="{D18A1CE2-FEDC-4108-B9ED-5B7A4C0B7C24}" destId="{F7FA73F1-4209-4EAC-B8C1-9D713D1F204E}" srcOrd="1" destOrd="1" presId="urn:microsoft.com/office/officeart/2005/8/layout/hProcess4"/>
    <dgm:cxn modelId="{F01E5F2E-6293-479F-AF93-1DBC424804D8}" type="presOf" srcId="{404EC5C6-2912-4894-85C4-F67BBB2F7171}" destId="{48D60A89-10A7-4A20-B59F-EDEE99B83F60}" srcOrd="0" destOrd="7" presId="urn:microsoft.com/office/officeart/2005/8/layout/hProcess4"/>
    <dgm:cxn modelId="{0C827828-991A-443A-9401-F5043AED0BA7}" type="presParOf" srcId="{F8622722-FE0D-489D-98A0-6E3B121C1848}" destId="{48B79ACC-148D-48F9-8FD2-9113F45BA7D0}" srcOrd="0" destOrd="0" presId="urn:microsoft.com/office/officeart/2005/8/layout/hProcess4"/>
    <dgm:cxn modelId="{539B28E0-2440-4881-AE05-29B325953CF1}" type="presParOf" srcId="{F8622722-FE0D-489D-98A0-6E3B121C1848}" destId="{0E7477BB-1934-468B-88D2-DF02D5A4E997}" srcOrd="1" destOrd="0" presId="urn:microsoft.com/office/officeart/2005/8/layout/hProcess4"/>
    <dgm:cxn modelId="{8F67CC87-4707-46A6-9088-1702CB3A564D}" type="presParOf" srcId="{F8622722-FE0D-489D-98A0-6E3B121C1848}" destId="{B3CE80B9-ADAD-4FF5-8E24-17E35DF162FE}" srcOrd="2" destOrd="0" presId="urn:microsoft.com/office/officeart/2005/8/layout/hProcess4"/>
    <dgm:cxn modelId="{47E22126-F726-4178-8FD5-9299FF4C0655}" type="presParOf" srcId="{B3CE80B9-ADAD-4FF5-8E24-17E35DF162FE}" destId="{7320F8BF-43FA-43FB-A6FF-79BFAD20F8D3}" srcOrd="0" destOrd="0" presId="urn:microsoft.com/office/officeart/2005/8/layout/hProcess4"/>
    <dgm:cxn modelId="{536D29A5-9FB7-484A-A3E1-568FDF62A9F5}" type="presParOf" srcId="{7320F8BF-43FA-43FB-A6FF-79BFAD20F8D3}" destId="{7D068F81-42FF-4F02-A79D-1FCDF8640CC5}" srcOrd="0" destOrd="0" presId="urn:microsoft.com/office/officeart/2005/8/layout/hProcess4"/>
    <dgm:cxn modelId="{9D5289FA-04C4-473A-9245-4B1C1EF75078}" type="presParOf" srcId="{7320F8BF-43FA-43FB-A6FF-79BFAD20F8D3}" destId="{272DF974-71E1-4BC1-962C-5CD8AC9537C2}" srcOrd="1" destOrd="0" presId="urn:microsoft.com/office/officeart/2005/8/layout/hProcess4"/>
    <dgm:cxn modelId="{DA8B4347-3C31-462D-AE69-8FE659B91CFB}" type="presParOf" srcId="{7320F8BF-43FA-43FB-A6FF-79BFAD20F8D3}" destId="{72715472-F8B5-4EC1-9467-D7A9613F1ECA}" srcOrd="2" destOrd="0" presId="urn:microsoft.com/office/officeart/2005/8/layout/hProcess4"/>
    <dgm:cxn modelId="{76C4A4DC-AA32-4FAA-8CAF-67E3AFF147B9}" type="presParOf" srcId="{7320F8BF-43FA-43FB-A6FF-79BFAD20F8D3}" destId="{BBB6FAFE-3527-4175-B82F-D03510AF0E03}" srcOrd="3" destOrd="0" presId="urn:microsoft.com/office/officeart/2005/8/layout/hProcess4"/>
    <dgm:cxn modelId="{82712960-C8A9-40F2-A7AA-02A7A4021D4E}" type="presParOf" srcId="{7320F8BF-43FA-43FB-A6FF-79BFAD20F8D3}" destId="{B22946DD-E74E-43F6-8BF3-7E2218654779}" srcOrd="4" destOrd="0" presId="urn:microsoft.com/office/officeart/2005/8/layout/hProcess4"/>
    <dgm:cxn modelId="{1F0C7324-029B-46E1-8202-3FA0539F0338}" type="presParOf" srcId="{B3CE80B9-ADAD-4FF5-8E24-17E35DF162FE}" destId="{AA414B4A-24D5-4082-9E0F-17F3238E5665}" srcOrd="1" destOrd="0" presId="urn:microsoft.com/office/officeart/2005/8/layout/hProcess4"/>
    <dgm:cxn modelId="{AAE09CA9-A274-4234-A850-30A9D8D138B6}" type="presParOf" srcId="{B3CE80B9-ADAD-4FF5-8E24-17E35DF162FE}" destId="{A7634CB6-CB02-4982-A906-6F54B5D7F71C}" srcOrd="2" destOrd="0" presId="urn:microsoft.com/office/officeart/2005/8/layout/hProcess4"/>
    <dgm:cxn modelId="{86EEF838-0660-4F73-AB45-5E4960242276}" type="presParOf" srcId="{A7634CB6-CB02-4982-A906-6F54B5D7F71C}" destId="{AD8A461E-B9A1-4BB2-AE3B-BCB850C6723E}" srcOrd="0" destOrd="0" presId="urn:microsoft.com/office/officeart/2005/8/layout/hProcess4"/>
    <dgm:cxn modelId="{285F6B42-023E-4A45-A450-077E094A9F8F}" type="presParOf" srcId="{A7634CB6-CB02-4982-A906-6F54B5D7F71C}" destId="{48D60A89-10A7-4A20-B59F-EDEE99B83F60}" srcOrd="1" destOrd="0" presId="urn:microsoft.com/office/officeart/2005/8/layout/hProcess4"/>
    <dgm:cxn modelId="{E64D3EA5-2603-403B-B319-F0707F0059FC}" type="presParOf" srcId="{A7634CB6-CB02-4982-A906-6F54B5D7F71C}" destId="{F7FA73F1-4209-4EAC-B8C1-9D713D1F204E}" srcOrd="2" destOrd="0" presId="urn:microsoft.com/office/officeart/2005/8/layout/hProcess4"/>
    <dgm:cxn modelId="{617CD64E-3BC5-45B5-B688-B0AD4EBC1CA8}" type="presParOf" srcId="{A7634CB6-CB02-4982-A906-6F54B5D7F71C}" destId="{692134FE-99A5-4F60-BE5A-3D881C4B66AA}" srcOrd="3" destOrd="0" presId="urn:microsoft.com/office/officeart/2005/8/layout/hProcess4"/>
    <dgm:cxn modelId="{0A6F8715-1A3C-4B63-A5B1-C1364B7747C6}" type="presParOf" srcId="{A7634CB6-CB02-4982-A906-6F54B5D7F71C}" destId="{BDA7EAFA-E948-4435-8D92-B0379F19A28A}" srcOrd="4" destOrd="0" presId="urn:microsoft.com/office/officeart/2005/8/layout/hProcess4"/>
    <dgm:cxn modelId="{0F724EAB-4047-4672-86C4-F27F9EA02D17}" type="presParOf" srcId="{B3CE80B9-ADAD-4FF5-8E24-17E35DF162FE}" destId="{4E409D2C-45E1-4AA1-8A4F-B8B81F082045}" srcOrd="3" destOrd="0" presId="urn:microsoft.com/office/officeart/2005/8/layout/hProcess4"/>
    <dgm:cxn modelId="{6B3092C9-BD20-4B4C-AF82-92E302BF9B09}" type="presParOf" srcId="{B3CE80B9-ADAD-4FF5-8E24-17E35DF162FE}" destId="{BBA94143-8822-4BD3-83F2-12CE383E1AC2}" srcOrd="4" destOrd="0" presId="urn:microsoft.com/office/officeart/2005/8/layout/hProcess4"/>
    <dgm:cxn modelId="{4AACF938-3DCE-4DA6-9BC2-A3CDC3B2EE28}" type="presParOf" srcId="{BBA94143-8822-4BD3-83F2-12CE383E1AC2}" destId="{7EDAE371-4506-41E9-96A7-368E6E32394F}" srcOrd="0" destOrd="0" presId="urn:microsoft.com/office/officeart/2005/8/layout/hProcess4"/>
    <dgm:cxn modelId="{571701C2-79CE-47AA-9C48-C1B574E5F9D3}" type="presParOf" srcId="{BBA94143-8822-4BD3-83F2-12CE383E1AC2}" destId="{91CEC472-F981-4C6E-9DED-5EA13D03F4DC}" srcOrd="1" destOrd="0" presId="urn:microsoft.com/office/officeart/2005/8/layout/hProcess4"/>
    <dgm:cxn modelId="{3B0FCB0C-CE00-4ABD-836D-93C86ADACD46}" type="presParOf" srcId="{BBA94143-8822-4BD3-83F2-12CE383E1AC2}" destId="{7AF88E67-B4FC-45FB-8FDF-8EBD40C928A2}" srcOrd="2" destOrd="0" presId="urn:microsoft.com/office/officeart/2005/8/layout/hProcess4"/>
    <dgm:cxn modelId="{DA78318D-55A0-4D2C-96BA-86317EE448AC}" type="presParOf" srcId="{BBA94143-8822-4BD3-83F2-12CE383E1AC2}" destId="{43CB37E6-15F6-4A02-9EBA-E416147281EA}" srcOrd="3" destOrd="0" presId="urn:microsoft.com/office/officeart/2005/8/layout/hProcess4"/>
    <dgm:cxn modelId="{DDF6F281-D29C-4B75-AC64-6AAF5A9EE04F}" type="presParOf" srcId="{BBA94143-8822-4BD3-83F2-12CE383E1AC2}" destId="{2FAFA6FD-F757-402A-AC7E-F2E9A115E9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D22ED-75A7-4512-9D3F-1E58E829F72C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A4928B-E2DA-4CD0-80B1-D62188DE8700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Junta / Patronato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BF966804-D686-4A8F-82A1-E6424BB1E1C8}" type="parTrans" cxnId="{7C526EB9-6004-44FA-84C1-18B548758287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E074FED-FADA-4A7D-A595-39104703FB60}" type="sibTrans" cxnId="{7C526EB9-6004-44FA-84C1-18B548758287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5260110-7B5E-4F04-B3AC-43314FC551A1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Gerente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D8E569B9-BFC4-40E6-97CB-AFE450198A8E}" type="parTrans" cxnId="{3E4A6785-E157-406B-AB4A-D5E6F1F622D1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F74D29-3F76-4E1B-9345-A14898CA4A99}" type="sibTrans" cxnId="{3E4A6785-E157-406B-AB4A-D5E6F1F622D1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A982D9F-2ED2-4CCD-8F67-40DE1B64B9F6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Otras entidades / plataformas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E740EA8F-40F7-40BA-8D0C-EB66B0D6D5D6}" type="parTrans" cxnId="{67FB33B1-B457-4F9D-A2B6-2C2101DE31CE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FBA9F7-E2A4-4FD0-B71C-D4D679924205}" type="sibTrans" cxnId="{67FB33B1-B457-4F9D-A2B6-2C2101DE31CE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D7955D1-5E69-462E-82EF-9782151B6B14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Empresas (RSC)</a:t>
          </a:r>
          <a:endParaRPr lang="es-ES" sz="1400" b="1" noProof="0" dirty="0">
            <a:latin typeface="Calibri" pitchFamily="34" charset="0"/>
            <a:cs typeface="Calibri" pitchFamily="34" charset="0"/>
          </a:endParaRPr>
        </a:p>
      </dgm:t>
    </dgm:pt>
    <dgm:pt modelId="{76DA1CE2-9CCD-4649-ACBB-99F7981C93CD}" type="parTrans" cxnId="{613B4756-6190-4CFB-BEAD-F6A29A6A9FDF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B4E7038-5606-4918-B474-9A2326EEDFA0}" type="sibTrans" cxnId="{613B4756-6190-4CFB-BEAD-F6A29A6A9FDF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097919A-40A2-4E7C-8709-81BEE180C1B3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Voluntarios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3DCCA789-6454-4EDD-9958-3C485C8109A7}" type="parTrans" cxnId="{2D47203B-AF61-411D-A3AB-D1F9BC52285C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274CCE7-064F-4502-9104-F339E1E3CE46}" type="sibTrans" cxnId="{2D47203B-AF61-411D-A3AB-D1F9BC52285C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C55B9D6-DBEF-468A-95D1-6790B4C08414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Asesores / empresas externas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987C4797-1286-410E-B709-93CAFC91F1CC}" type="parTrans" cxnId="{B7998911-9111-44BE-AFFA-826FC1F5FD0C}">
      <dgm:prSet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27FAF65-5409-40B7-AE85-BC7846976F6A}" type="sibTrans" cxnId="{B7998911-9111-44BE-AFFA-826FC1F5FD0C}">
      <dgm:prSet custT="1"/>
      <dgm:spPr/>
      <dgm:t>
        <a:bodyPr/>
        <a:lstStyle/>
        <a:p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729B7CA-7181-463C-8C86-72FCAE67C62A}">
      <dgm:prSet phldrT="[Texto]" custT="1"/>
      <dgm:spPr/>
      <dgm:t>
        <a:bodyPr/>
        <a:lstStyle/>
        <a:p>
          <a:r>
            <a:rPr lang="es-ES" sz="1400" b="1" noProof="0" smtClean="0">
              <a:latin typeface="Calibri" pitchFamily="34" charset="0"/>
              <a:cs typeface="Calibri" pitchFamily="34" charset="0"/>
            </a:rPr>
            <a:t>Área Comunicación</a:t>
          </a:r>
          <a:endParaRPr lang="es-ES" sz="1400" b="1" noProof="0">
            <a:latin typeface="Calibri" pitchFamily="34" charset="0"/>
            <a:cs typeface="Calibri" pitchFamily="34" charset="0"/>
          </a:endParaRPr>
        </a:p>
      </dgm:t>
    </dgm:pt>
    <dgm:pt modelId="{6FAA7A13-365F-47C3-9C66-D5D242A78851}" type="parTrans" cxnId="{718C1B07-8A9E-46E1-9407-5B771FE33D25}">
      <dgm:prSet/>
      <dgm:spPr/>
      <dgm:t>
        <a:bodyPr/>
        <a:lstStyle/>
        <a:p>
          <a:endParaRPr lang="es-ES" noProof="0">
            <a:solidFill>
              <a:schemeClr val="tx1"/>
            </a:solidFill>
          </a:endParaRPr>
        </a:p>
      </dgm:t>
    </dgm:pt>
    <dgm:pt modelId="{82C8D5B6-5F98-47CC-9266-F86677239CB9}" type="sibTrans" cxnId="{718C1B07-8A9E-46E1-9407-5B771FE33D25}">
      <dgm:prSet/>
      <dgm:spPr/>
      <dgm:t>
        <a:bodyPr/>
        <a:lstStyle/>
        <a:p>
          <a:endParaRPr lang="es-ES" noProof="0">
            <a:solidFill>
              <a:schemeClr val="tx1"/>
            </a:solidFill>
          </a:endParaRPr>
        </a:p>
      </dgm:t>
    </dgm:pt>
    <dgm:pt modelId="{C02EA742-DBBB-4D26-9F96-CAC159908A99}" type="pres">
      <dgm:prSet presAssocID="{86BD22ED-75A7-4512-9D3F-1E58E829F7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6A26DB-7C65-4D6A-B0CD-EA1ED02CF3CB}" type="pres">
      <dgm:prSet presAssocID="{CBA4928B-E2DA-4CD0-80B1-D62188DE87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0CECA-BC33-43BD-8B68-8BF74738CCB0}" type="pres">
      <dgm:prSet presAssocID="{CBA4928B-E2DA-4CD0-80B1-D62188DE8700}" presName="spNode" presStyleCnt="0"/>
      <dgm:spPr/>
      <dgm:t>
        <a:bodyPr/>
        <a:lstStyle/>
        <a:p>
          <a:endParaRPr lang="ca-ES"/>
        </a:p>
      </dgm:t>
    </dgm:pt>
    <dgm:pt modelId="{8EEC3B89-914B-4016-8020-3189CD9BA810}" type="pres">
      <dgm:prSet presAssocID="{4E074FED-FADA-4A7D-A595-39104703FB60}" presName="sibTrans" presStyleLbl="sibTrans1D1" presStyleIdx="0" presStyleCnt="7"/>
      <dgm:spPr/>
      <dgm:t>
        <a:bodyPr/>
        <a:lstStyle/>
        <a:p>
          <a:endParaRPr lang="es-ES"/>
        </a:p>
      </dgm:t>
    </dgm:pt>
    <dgm:pt modelId="{F9519835-E842-49C0-A5EC-C7F717BF0007}" type="pres">
      <dgm:prSet presAssocID="{85260110-7B5E-4F04-B3AC-43314FC551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88C012-FC33-45CF-A270-1FCC3DACF162}" type="pres">
      <dgm:prSet presAssocID="{85260110-7B5E-4F04-B3AC-43314FC551A1}" presName="spNode" presStyleCnt="0"/>
      <dgm:spPr/>
      <dgm:t>
        <a:bodyPr/>
        <a:lstStyle/>
        <a:p>
          <a:endParaRPr lang="ca-ES"/>
        </a:p>
      </dgm:t>
    </dgm:pt>
    <dgm:pt modelId="{91C732FC-80A5-4648-BF67-7E563182D59B}" type="pres">
      <dgm:prSet presAssocID="{74F74D29-3F76-4E1B-9345-A14898CA4A99}" presName="sibTrans" presStyleLbl="sibTrans1D1" presStyleIdx="1" presStyleCnt="7"/>
      <dgm:spPr/>
      <dgm:t>
        <a:bodyPr/>
        <a:lstStyle/>
        <a:p>
          <a:endParaRPr lang="es-ES"/>
        </a:p>
      </dgm:t>
    </dgm:pt>
    <dgm:pt modelId="{8B427882-B640-4367-80D0-B466752ED089}" type="pres">
      <dgm:prSet presAssocID="{4729B7CA-7181-463C-8C86-72FCAE67C6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6D3E3-68A7-442C-860F-E0BB8D6BD9E9}" type="pres">
      <dgm:prSet presAssocID="{4729B7CA-7181-463C-8C86-72FCAE67C62A}" presName="spNode" presStyleCnt="0"/>
      <dgm:spPr/>
      <dgm:t>
        <a:bodyPr/>
        <a:lstStyle/>
        <a:p>
          <a:endParaRPr lang="ca-ES"/>
        </a:p>
      </dgm:t>
    </dgm:pt>
    <dgm:pt modelId="{A70A8D76-4673-473A-BD0C-06A48BE4B461}" type="pres">
      <dgm:prSet presAssocID="{82C8D5B6-5F98-47CC-9266-F86677239CB9}" presName="sibTrans" presStyleLbl="sibTrans1D1" presStyleIdx="2" presStyleCnt="7"/>
      <dgm:spPr/>
      <dgm:t>
        <a:bodyPr/>
        <a:lstStyle/>
        <a:p>
          <a:endParaRPr lang="es-ES"/>
        </a:p>
      </dgm:t>
    </dgm:pt>
    <dgm:pt modelId="{57F36AFF-69D3-4BE9-A5F1-FE31B13E224C}" type="pres">
      <dgm:prSet presAssocID="{5097919A-40A2-4E7C-8709-81BEE180C1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8ECBCB-64CA-4FBB-9102-DD63E557D078}" type="pres">
      <dgm:prSet presAssocID="{5097919A-40A2-4E7C-8709-81BEE180C1B3}" presName="spNode" presStyleCnt="0"/>
      <dgm:spPr/>
      <dgm:t>
        <a:bodyPr/>
        <a:lstStyle/>
        <a:p>
          <a:endParaRPr lang="ca-ES"/>
        </a:p>
      </dgm:t>
    </dgm:pt>
    <dgm:pt modelId="{2096167A-D8F8-4DAF-ABDE-03DD06ADE854}" type="pres">
      <dgm:prSet presAssocID="{3274CCE7-064F-4502-9104-F339E1E3CE46}" presName="sibTrans" presStyleLbl="sibTrans1D1" presStyleIdx="3" presStyleCnt="7"/>
      <dgm:spPr/>
      <dgm:t>
        <a:bodyPr/>
        <a:lstStyle/>
        <a:p>
          <a:endParaRPr lang="es-ES"/>
        </a:p>
      </dgm:t>
    </dgm:pt>
    <dgm:pt modelId="{3B87A509-6CE9-4764-BFA6-C407B7A94CD1}" type="pres">
      <dgm:prSet presAssocID="{7C55B9D6-DBEF-468A-95D1-6790B4C0841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3537D-61AE-4A36-BF95-82D040ADDFD3}" type="pres">
      <dgm:prSet presAssocID="{7C55B9D6-DBEF-468A-95D1-6790B4C08414}" presName="spNode" presStyleCnt="0"/>
      <dgm:spPr/>
      <dgm:t>
        <a:bodyPr/>
        <a:lstStyle/>
        <a:p>
          <a:endParaRPr lang="ca-ES"/>
        </a:p>
      </dgm:t>
    </dgm:pt>
    <dgm:pt modelId="{28AC9B94-0BB6-42AD-9098-F9626BEB5298}" type="pres">
      <dgm:prSet presAssocID="{D27FAF65-5409-40B7-AE85-BC7846976F6A}" presName="sibTrans" presStyleLbl="sibTrans1D1" presStyleIdx="4" presStyleCnt="7"/>
      <dgm:spPr/>
      <dgm:t>
        <a:bodyPr/>
        <a:lstStyle/>
        <a:p>
          <a:endParaRPr lang="es-ES"/>
        </a:p>
      </dgm:t>
    </dgm:pt>
    <dgm:pt modelId="{EA9D6F15-F5D5-479C-B9C1-AFBB6851B92D}" type="pres">
      <dgm:prSet presAssocID="{BA982D9F-2ED2-4CCD-8F67-40DE1B64B9F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80D2E-2521-4382-B16C-6F7FCC5DB583}" type="pres">
      <dgm:prSet presAssocID="{BA982D9F-2ED2-4CCD-8F67-40DE1B64B9F6}" presName="spNode" presStyleCnt="0"/>
      <dgm:spPr/>
      <dgm:t>
        <a:bodyPr/>
        <a:lstStyle/>
        <a:p>
          <a:endParaRPr lang="ca-ES"/>
        </a:p>
      </dgm:t>
    </dgm:pt>
    <dgm:pt modelId="{63FA7280-4DBB-496D-B5C1-5808343840A6}" type="pres">
      <dgm:prSet presAssocID="{BDFBA9F7-E2A4-4FD0-B71C-D4D679924205}" presName="sibTrans" presStyleLbl="sibTrans1D1" presStyleIdx="5" presStyleCnt="7"/>
      <dgm:spPr/>
      <dgm:t>
        <a:bodyPr/>
        <a:lstStyle/>
        <a:p>
          <a:endParaRPr lang="es-ES"/>
        </a:p>
      </dgm:t>
    </dgm:pt>
    <dgm:pt modelId="{1C9D1A95-7731-45DC-A249-D4A07F43A21B}" type="pres">
      <dgm:prSet presAssocID="{9D7955D1-5E69-462E-82EF-9782151B6B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93A9F-F9F2-4FDE-950E-3293C1E26896}" type="pres">
      <dgm:prSet presAssocID="{9D7955D1-5E69-462E-82EF-9782151B6B14}" presName="spNode" presStyleCnt="0"/>
      <dgm:spPr/>
      <dgm:t>
        <a:bodyPr/>
        <a:lstStyle/>
        <a:p>
          <a:endParaRPr lang="ca-ES"/>
        </a:p>
      </dgm:t>
    </dgm:pt>
    <dgm:pt modelId="{C847B698-2F1C-46A2-AA40-8B2773AF9225}" type="pres">
      <dgm:prSet presAssocID="{7B4E7038-5606-4918-B474-9A2326EEDFA0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C2474581-76ED-477D-A8E0-F943F90FAE26}" type="presOf" srcId="{7B4E7038-5606-4918-B474-9A2326EEDFA0}" destId="{C847B698-2F1C-46A2-AA40-8B2773AF9225}" srcOrd="0" destOrd="0" presId="urn:microsoft.com/office/officeart/2005/8/layout/cycle6"/>
    <dgm:cxn modelId="{E6ADC1FC-6412-433F-8327-55000C66D8F8}" type="presOf" srcId="{BDFBA9F7-E2A4-4FD0-B71C-D4D679924205}" destId="{63FA7280-4DBB-496D-B5C1-5808343840A6}" srcOrd="0" destOrd="0" presId="urn:microsoft.com/office/officeart/2005/8/layout/cycle6"/>
    <dgm:cxn modelId="{613B4756-6190-4CFB-BEAD-F6A29A6A9FDF}" srcId="{86BD22ED-75A7-4512-9D3F-1E58E829F72C}" destId="{9D7955D1-5E69-462E-82EF-9782151B6B14}" srcOrd="6" destOrd="0" parTransId="{76DA1CE2-9CCD-4649-ACBB-99F7981C93CD}" sibTransId="{7B4E7038-5606-4918-B474-9A2326EEDFA0}"/>
    <dgm:cxn modelId="{ED4B5333-07AF-4618-9164-3C478D2F52E5}" type="presOf" srcId="{74F74D29-3F76-4E1B-9345-A14898CA4A99}" destId="{91C732FC-80A5-4648-BF67-7E563182D59B}" srcOrd="0" destOrd="0" presId="urn:microsoft.com/office/officeart/2005/8/layout/cycle6"/>
    <dgm:cxn modelId="{67FB33B1-B457-4F9D-A2B6-2C2101DE31CE}" srcId="{86BD22ED-75A7-4512-9D3F-1E58E829F72C}" destId="{BA982D9F-2ED2-4CCD-8F67-40DE1B64B9F6}" srcOrd="5" destOrd="0" parTransId="{E740EA8F-40F7-40BA-8D0C-EB66B0D6D5D6}" sibTransId="{BDFBA9F7-E2A4-4FD0-B71C-D4D679924205}"/>
    <dgm:cxn modelId="{55FF2A9C-2519-46D9-9BA3-FA36E16469BE}" type="presOf" srcId="{9D7955D1-5E69-462E-82EF-9782151B6B14}" destId="{1C9D1A95-7731-45DC-A249-D4A07F43A21B}" srcOrd="0" destOrd="0" presId="urn:microsoft.com/office/officeart/2005/8/layout/cycle6"/>
    <dgm:cxn modelId="{2791ABEA-3E36-4867-98EA-EBA82DDBFE63}" type="presOf" srcId="{BA982D9F-2ED2-4CCD-8F67-40DE1B64B9F6}" destId="{EA9D6F15-F5D5-479C-B9C1-AFBB6851B92D}" srcOrd="0" destOrd="0" presId="urn:microsoft.com/office/officeart/2005/8/layout/cycle6"/>
    <dgm:cxn modelId="{A89B85D5-91E0-4E48-8FEE-CD6F584C9A2B}" type="presOf" srcId="{CBA4928B-E2DA-4CD0-80B1-D62188DE8700}" destId="{F06A26DB-7C65-4D6A-B0CD-EA1ED02CF3CB}" srcOrd="0" destOrd="0" presId="urn:microsoft.com/office/officeart/2005/8/layout/cycle6"/>
    <dgm:cxn modelId="{D125E4B8-EC3B-4EE0-A340-EFADE4903295}" type="presOf" srcId="{3274CCE7-064F-4502-9104-F339E1E3CE46}" destId="{2096167A-D8F8-4DAF-ABDE-03DD06ADE854}" srcOrd="0" destOrd="0" presId="urn:microsoft.com/office/officeart/2005/8/layout/cycle6"/>
    <dgm:cxn modelId="{C15DED06-70A4-40D2-9F6B-593D5E01BEEB}" type="presOf" srcId="{5097919A-40A2-4E7C-8709-81BEE180C1B3}" destId="{57F36AFF-69D3-4BE9-A5F1-FE31B13E224C}" srcOrd="0" destOrd="0" presId="urn:microsoft.com/office/officeart/2005/8/layout/cycle6"/>
    <dgm:cxn modelId="{718C1B07-8A9E-46E1-9407-5B771FE33D25}" srcId="{86BD22ED-75A7-4512-9D3F-1E58E829F72C}" destId="{4729B7CA-7181-463C-8C86-72FCAE67C62A}" srcOrd="2" destOrd="0" parTransId="{6FAA7A13-365F-47C3-9C66-D5D242A78851}" sibTransId="{82C8D5B6-5F98-47CC-9266-F86677239CB9}"/>
    <dgm:cxn modelId="{8C0CC427-4550-4061-AA46-82060C420925}" type="presOf" srcId="{86BD22ED-75A7-4512-9D3F-1E58E829F72C}" destId="{C02EA742-DBBB-4D26-9F96-CAC159908A99}" srcOrd="0" destOrd="0" presId="urn:microsoft.com/office/officeart/2005/8/layout/cycle6"/>
    <dgm:cxn modelId="{CDDC33B6-2586-4163-B84E-64152CB69B71}" type="presOf" srcId="{85260110-7B5E-4F04-B3AC-43314FC551A1}" destId="{F9519835-E842-49C0-A5EC-C7F717BF0007}" srcOrd="0" destOrd="0" presId="urn:microsoft.com/office/officeart/2005/8/layout/cycle6"/>
    <dgm:cxn modelId="{B7998911-9111-44BE-AFFA-826FC1F5FD0C}" srcId="{86BD22ED-75A7-4512-9D3F-1E58E829F72C}" destId="{7C55B9D6-DBEF-468A-95D1-6790B4C08414}" srcOrd="4" destOrd="0" parTransId="{987C4797-1286-410E-B709-93CAFC91F1CC}" sibTransId="{D27FAF65-5409-40B7-AE85-BC7846976F6A}"/>
    <dgm:cxn modelId="{D0004182-9EB3-4A14-A5D7-0804B346A07A}" type="presOf" srcId="{82C8D5B6-5F98-47CC-9266-F86677239CB9}" destId="{A70A8D76-4673-473A-BD0C-06A48BE4B461}" srcOrd="0" destOrd="0" presId="urn:microsoft.com/office/officeart/2005/8/layout/cycle6"/>
    <dgm:cxn modelId="{B36905AA-9AA7-497A-BF7F-1AF67172CA48}" type="presOf" srcId="{4729B7CA-7181-463C-8C86-72FCAE67C62A}" destId="{8B427882-B640-4367-80D0-B466752ED089}" srcOrd="0" destOrd="0" presId="urn:microsoft.com/office/officeart/2005/8/layout/cycle6"/>
    <dgm:cxn modelId="{3E4A6785-E157-406B-AB4A-D5E6F1F622D1}" srcId="{86BD22ED-75A7-4512-9D3F-1E58E829F72C}" destId="{85260110-7B5E-4F04-B3AC-43314FC551A1}" srcOrd="1" destOrd="0" parTransId="{D8E569B9-BFC4-40E6-97CB-AFE450198A8E}" sibTransId="{74F74D29-3F76-4E1B-9345-A14898CA4A99}"/>
    <dgm:cxn modelId="{A2905E5F-0C06-4ED1-BF73-170F2C2B3E9F}" type="presOf" srcId="{7C55B9D6-DBEF-468A-95D1-6790B4C08414}" destId="{3B87A509-6CE9-4764-BFA6-C407B7A94CD1}" srcOrd="0" destOrd="0" presId="urn:microsoft.com/office/officeart/2005/8/layout/cycle6"/>
    <dgm:cxn modelId="{EF514F45-68D8-4BDE-8206-9E1BB7F04D3F}" type="presOf" srcId="{D27FAF65-5409-40B7-AE85-BC7846976F6A}" destId="{28AC9B94-0BB6-42AD-9098-F9626BEB5298}" srcOrd="0" destOrd="0" presId="urn:microsoft.com/office/officeart/2005/8/layout/cycle6"/>
    <dgm:cxn modelId="{2D47203B-AF61-411D-A3AB-D1F9BC52285C}" srcId="{86BD22ED-75A7-4512-9D3F-1E58E829F72C}" destId="{5097919A-40A2-4E7C-8709-81BEE180C1B3}" srcOrd="3" destOrd="0" parTransId="{3DCCA789-6454-4EDD-9958-3C485C8109A7}" sibTransId="{3274CCE7-064F-4502-9104-F339E1E3CE46}"/>
    <dgm:cxn modelId="{7C526EB9-6004-44FA-84C1-18B548758287}" srcId="{86BD22ED-75A7-4512-9D3F-1E58E829F72C}" destId="{CBA4928B-E2DA-4CD0-80B1-D62188DE8700}" srcOrd="0" destOrd="0" parTransId="{BF966804-D686-4A8F-82A1-E6424BB1E1C8}" sibTransId="{4E074FED-FADA-4A7D-A595-39104703FB60}"/>
    <dgm:cxn modelId="{45D51992-43ED-44B6-90C9-23481236CB32}" type="presOf" srcId="{4E074FED-FADA-4A7D-A595-39104703FB60}" destId="{8EEC3B89-914B-4016-8020-3189CD9BA810}" srcOrd="0" destOrd="0" presId="urn:microsoft.com/office/officeart/2005/8/layout/cycle6"/>
    <dgm:cxn modelId="{84A363AC-AEA5-46CC-9026-20413A27947C}" type="presParOf" srcId="{C02EA742-DBBB-4D26-9F96-CAC159908A99}" destId="{F06A26DB-7C65-4D6A-B0CD-EA1ED02CF3CB}" srcOrd="0" destOrd="0" presId="urn:microsoft.com/office/officeart/2005/8/layout/cycle6"/>
    <dgm:cxn modelId="{2C7172CD-C3D5-4843-AB3C-8FC01FF1D3CC}" type="presParOf" srcId="{C02EA742-DBBB-4D26-9F96-CAC159908A99}" destId="{D4F0CECA-BC33-43BD-8B68-8BF74738CCB0}" srcOrd="1" destOrd="0" presId="urn:microsoft.com/office/officeart/2005/8/layout/cycle6"/>
    <dgm:cxn modelId="{EE2393CD-E18F-4B32-97A2-7E04E36A785E}" type="presParOf" srcId="{C02EA742-DBBB-4D26-9F96-CAC159908A99}" destId="{8EEC3B89-914B-4016-8020-3189CD9BA810}" srcOrd="2" destOrd="0" presId="urn:microsoft.com/office/officeart/2005/8/layout/cycle6"/>
    <dgm:cxn modelId="{2E801D71-1696-4968-93BA-45D6B08D64CF}" type="presParOf" srcId="{C02EA742-DBBB-4D26-9F96-CAC159908A99}" destId="{F9519835-E842-49C0-A5EC-C7F717BF0007}" srcOrd="3" destOrd="0" presId="urn:microsoft.com/office/officeart/2005/8/layout/cycle6"/>
    <dgm:cxn modelId="{5737F12B-40A7-460A-8A1B-50E158E0675D}" type="presParOf" srcId="{C02EA742-DBBB-4D26-9F96-CAC159908A99}" destId="{EF88C012-FC33-45CF-A270-1FCC3DACF162}" srcOrd="4" destOrd="0" presId="urn:microsoft.com/office/officeart/2005/8/layout/cycle6"/>
    <dgm:cxn modelId="{D8A8CAAC-F71E-4D24-9B49-8A96B55E1722}" type="presParOf" srcId="{C02EA742-DBBB-4D26-9F96-CAC159908A99}" destId="{91C732FC-80A5-4648-BF67-7E563182D59B}" srcOrd="5" destOrd="0" presId="urn:microsoft.com/office/officeart/2005/8/layout/cycle6"/>
    <dgm:cxn modelId="{B48462A3-4EAA-4468-8C7B-CBF25CAF64C7}" type="presParOf" srcId="{C02EA742-DBBB-4D26-9F96-CAC159908A99}" destId="{8B427882-B640-4367-80D0-B466752ED089}" srcOrd="6" destOrd="0" presId="urn:microsoft.com/office/officeart/2005/8/layout/cycle6"/>
    <dgm:cxn modelId="{368D6512-4969-4B8C-84A1-741926AF2942}" type="presParOf" srcId="{C02EA742-DBBB-4D26-9F96-CAC159908A99}" destId="{9B56D3E3-68A7-442C-860F-E0BB8D6BD9E9}" srcOrd="7" destOrd="0" presId="urn:microsoft.com/office/officeart/2005/8/layout/cycle6"/>
    <dgm:cxn modelId="{2ACBBA28-6819-4B1C-AF88-8F9088390BF5}" type="presParOf" srcId="{C02EA742-DBBB-4D26-9F96-CAC159908A99}" destId="{A70A8D76-4673-473A-BD0C-06A48BE4B461}" srcOrd="8" destOrd="0" presId="urn:microsoft.com/office/officeart/2005/8/layout/cycle6"/>
    <dgm:cxn modelId="{FA73C037-042D-4EC8-9A77-5D6BE0CD5F90}" type="presParOf" srcId="{C02EA742-DBBB-4D26-9F96-CAC159908A99}" destId="{57F36AFF-69D3-4BE9-A5F1-FE31B13E224C}" srcOrd="9" destOrd="0" presId="urn:microsoft.com/office/officeart/2005/8/layout/cycle6"/>
    <dgm:cxn modelId="{1C4BEE1C-BE9D-4161-909B-9C300B1B0E4D}" type="presParOf" srcId="{C02EA742-DBBB-4D26-9F96-CAC159908A99}" destId="{958ECBCB-64CA-4FBB-9102-DD63E557D078}" srcOrd="10" destOrd="0" presId="urn:microsoft.com/office/officeart/2005/8/layout/cycle6"/>
    <dgm:cxn modelId="{BEF86537-EC34-4D24-8684-DC52AE2A9BC2}" type="presParOf" srcId="{C02EA742-DBBB-4D26-9F96-CAC159908A99}" destId="{2096167A-D8F8-4DAF-ABDE-03DD06ADE854}" srcOrd="11" destOrd="0" presId="urn:microsoft.com/office/officeart/2005/8/layout/cycle6"/>
    <dgm:cxn modelId="{4EF096BC-6A61-4083-995C-D61D479F704D}" type="presParOf" srcId="{C02EA742-DBBB-4D26-9F96-CAC159908A99}" destId="{3B87A509-6CE9-4764-BFA6-C407B7A94CD1}" srcOrd="12" destOrd="0" presId="urn:microsoft.com/office/officeart/2005/8/layout/cycle6"/>
    <dgm:cxn modelId="{70139791-5897-4DCB-84C4-373456A487BF}" type="presParOf" srcId="{C02EA742-DBBB-4D26-9F96-CAC159908A99}" destId="{6243537D-61AE-4A36-BF95-82D040ADDFD3}" srcOrd="13" destOrd="0" presId="urn:microsoft.com/office/officeart/2005/8/layout/cycle6"/>
    <dgm:cxn modelId="{00036F26-84C7-4024-858A-0D5A25EA24D8}" type="presParOf" srcId="{C02EA742-DBBB-4D26-9F96-CAC159908A99}" destId="{28AC9B94-0BB6-42AD-9098-F9626BEB5298}" srcOrd="14" destOrd="0" presId="urn:microsoft.com/office/officeart/2005/8/layout/cycle6"/>
    <dgm:cxn modelId="{7290196F-F91F-44F4-BADF-31E3120C7751}" type="presParOf" srcId="{C02EA742-DBBB-4D26-9F96-CAC159908A99}" destId="{EA9D6F15-F5D5-479C-B9C1-AFBB6851B92D}" srcOrd="15" destOrd="0" presId="urn:microsoft.com/office/officeart/2005/8/layout/cycle6"/>
    <dgm:cxn modelId="{27C2DC47-D008-4E2D-A4A3-F4409F4FA3F5}" type="presParOf" srcId="{C02EA742-DBBB-4D26-9F96-CAC159908A99}" destId="{0DE80D2E-2521-4382-B16C-6F7FCC5DB583}" srcOrd="16" destOrd="0" presId="urn:microsoft.com/office/officeart/2005/8/layout/cycle6"/>
    <dgm:cxn modelId="{BDDFF4F8-DAE1-475E-8B1E-C97D6E3FE5DC}" type="presParOf" srcId="{C02EA742-DBBB-4D26-9F96-CAC159908A99}" destId="{63FA7280-4DBB-496D-B5C1-5808343840A6}" srcOrd="17" destOrd="0" presId="urn:microsoft.com/office/officeart/2005/8/layout/cycle6"/>
    <dgm:cxn modelId="{7379C256-798E-478F-A298-2241FCFCD992}" type="presParOf" srcId="{C02EA742-DBBB-4D26-9F96-CAC159908A99}" destId="{1C9D1A95-7731-45DC-A249-D4A07F43A21B}" srcOrd="18" destOrd="0" presId="urn:microsoft.com/office/officeart/2005/8/layout/cycle6"/>
    <dgm:cxn modelId="{CF309568-EC26-4E58-9D15-36CC8FB5A517}" type="presParOf" srcId="{C02EA742-DBBB-4D26-9F96-CAC159908A99}" destId="{5D993A9F-F9F2-4FDE-950E-3293C1E26896}" srcOrd="19" destOrd="0" presId="urn:microsoft.com/office/officeart/2005/8/layout/cycle6"/>
    <dgm:cxn modelId="{88A7BBA8-B793-4499-97C6-19E6B7C05199}" type="presParOf" srcId="{C02EA742-DBBB-4D26-9F96-CAC159908A99}" destId="{C847B698-2F1C-46A2-AA40-8B2773AF9225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D22ED-75A7-4512-9D3F-1E58E829F72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A4928B-E2DA-4CD0-80B1-D62188DE8700}">
      <dgm:prSet phldrT="[Texto]" custT="1"/>
      <dgm:spPr/>
      <dgm:t>
        <a:bodyPr/>
        <a:lstStyle/>
        <a:p>
          <a:pPr algn="ctr"/>
          <a:r>
            <a:rPr lang="es-ES" sz="16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Adecuada a objetivos y misión</a:t>
          </a:r>
          <a:endParaRPr lang="es-ES" sz="16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F966804-D686-4A8F-82A1-E6424BB1E1C8}" type="parTrans" cxnId="{7C526EB9-6004-44FA-84C1-18B548758287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E074FED-FADA-4A7D-A595-39104703FB60}" type="sibTrans" cxnId="{7C526EB9-6004-44FA-84C1-18B548758287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5260110-7B5E-4F04-B3AC-43314FC551A1}">
      <dgm:prSet phldrT="[Texto]" custT="1"/>
      <dgm:spPr/>
      <dgm:t>
        <a:bodyPr/>
        <a:lstStyle/>
        <a:p>
          <a:pPr algn="ctr"/>
          <a:r>
            <a:rPr lang="es-ES" sz="16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Eficaz, eficiente y  transparente</a:t>
          </a:r>
          <a:endParaRPr lang="es-ES" sz="16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8E569B9-BFC4-40E6-97CB-AFE450198A8E}" type="parTrans" cxnId="{3E4A6785-E157-406B-AB4A-D5E6F1F622D1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F74D29-3F76-4E1B-9345-A14898CA4A99}" type="sibTrans" cxnId="{3E4A6785-E157-406B-AB4A-D5E6F1F622D1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A982D9F-2ED2-4CCD-8F67-40DE1B64B9F6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Personal e intransferible, no “copiar por copiar”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740EA8F-40F7-40BA-8D0C-EB66B0D6D5D6}" type="parTrans" cxnId="{67FB33B1-B457-4F9D-A2B6-2C2101DE31CE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DFBA9F7-E2A4-4FD0-B71C-D4D679924205}" type="sibTrans" cxnId="{67FB33B1-B457-4F9D-A2B6-2C2101DE31CE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D7955D1-5E69-462E-82EF-9782151B6B14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 objetivo común de toda la entidad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6DA1CE2-9CCD-4649-ACBB-99F7981C93CD}" type="parTrans" cxnId="{613B4756-6190-4CFB-BEAD-F6A29A6A9FDF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B4E7038-5606-4918-B474-9A2326EEDFA0}" type="sibTrans" cxnId="{613B4756-6190-4CFB-BEAD-F6A29A6A9FDF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C46BF4E-CBB1-4AB4-A2A5-C20D44CE5592}">
      <dgm:prSet phldrT="[Texto]" custT="1"/>
      <dgm:spPr/>
      <dgm:t>
        <a:bodyPr/>
        <a:lstStyle/>
        <a:p>
          <a:pPr algn="ctr"/>
          <a:r>
            <a:rPr lang="es-ES" sz="16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</a:t>
          </a:r>
          <a:r>
            <a:rPr lang="es-ES" sz="1600" b="1" noProof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Low</a:t>
          </a:r>
          <a:r>
            <a:rPr lang="es-ES" sz="16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s-ES" sz="1600" b="1" noProof="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cost</a:t>
          </a:r>
          <a:r>
            <a:rPr lang="es-ES" sz="16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”, sin comprometer el futuro de la entidad</a:t>
          </a:r>
          <a:endParaRPr lang="es-ES" sz="16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B0198A6-F36F-43FD-AEF1-D2B77FCD1843}" type="parTrans" cxnId="{18FA21AB-64B8-4553-A8CD-3B0A432C1E4F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8EE953E-B34D-4085-974A-A8016D1CC5FC}" type="sibTrans" cxnId="{18FA21AB-64B8-4553-A8CD-3B0A432C1E4F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097919A-40A2-4E7C-8709-81BEE180C1B3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Factible y ajustada a las capacidades de los/las fundraisers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DCCA789-6454-4EDD-9958-3C485C8109A7}" type="parTrans" cxnId="{2D47203B-AF61-411D-A3AB-D1F9BC52285C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274CCE7-064F-4502-9104-F339E1E3CE46}" type="sibTrans" cxnId="{2D47203B-AF61-411D-A3AB-D1F9BC52285C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C55B9D6-DBEF-468A-95D1-6790B4C08414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“Win-Win” con aquellos que aportan fondos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87C4797-1286-410E-B709-93CAFC91F1CC}" type="parTrans" cxnId="{B7998911-9111-44BE-AFFA-826FC1F5FD0C}">
      <dgm:prSet/>
      <dgm:spPr/>
      <dgm:t>
        <a:bodyPr/>
        <a:lstStyle/>
        <a:p>
          <a:pPr algn="ctr"/>
          <a:endParaRPr lang="ca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27FAF65-5409-40B7-AE85-BC7846976F6A}" type="sibTrans" cxnId="{B7998911-9111-44BE-AFFA-826FC1F5FD0C}">
      <dgm:prSet custT="1"/>
      <dgm:spPr/>
      <dgm:t>
        <a:bodyPr/>
        <a:lstStyle/>
        <a:p>
          <a:pPr algn="ctr"/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B1EB728-E08E-492E-995B-4E69B4E685CA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Planificada y no “improvisada”, con figuras responsables…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06C66A8-DCB9-4A14-9742-9C4FD2E6E90C}" type="parTrans" cxnId="{75229389-3926-4C73-8B6D-96F743881AAA}">
      <dgm:prSet/>
      <dgm:spPr/>
      <dgm:t>
        <a:bodyPr/>
        <a:lstStyle/>
        <a:p>
          <a:endParaRPr lang="ca-ES" sz="1600" noProof="0">
            <a:solidFill>
              <a:schemeClr val="tx1"/>
            </a:solidFill>
          </a:endParaRPr>
        </a:p>
      </dgm:t>
    </dgm:pt>
    <dgm:pt modelId="{CE65A862-9A9F-4ED9-A455-33E3B2E74BB6}" type="sibTrans" cxnId="{75229389-3926-4C73-8B6D-96F743881AAA}">
      <dgm:prSet custT="1"/>
      <dgm:spPr/>
      <dgm:t>
        <a:bodyPr/>
        <a:lstStyle/>
        <a:p>
          <a:endParaRPr lang="es-ES" sz="1600" noProof="0">
            <a:solidFill>
              <a:schemeClr val="tx1"/>
            </a:solidFill>
          </a:endParaRPr>
        </a:p>
      </dgm:t>
    </dgm:pt>
    <dgm:pt modelId="{D96AB929-8640-4080-BE3F-1423845907C9}">
      <dgm:prSet phldrT="[Texto]" custT="1"/>
      <dgm:spPr/>
      <dgm:t>
        <a:bodyPr/>
        <a:lstStyle/>
        <a:p>
          <a:pPr algn="ctr"/>
          <a:r>
            <a:rPr lang="es-ES" sz="16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Complementaria a visibilidad, proyectos, RRHH, …</a:t>
          </a:r>
          <a:endParaRPr lang="es-ES" sz="16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9883141-441D-4BE2-98E1-4A85F2F0F39F}" type="parTrans" cxnId="{F84B50E2-A5FA-479D-9A3C-6A3E1DF4A4E2}">
      <dgm:prSet/>
      <dgm:spPr/>
      <dgm:t>
        <a:bodyPr/>
        <a:lstStyle/>
        <a:p>
          <a:endParaRPr lang="ca-ES" sz="1600" noProof="0">
            <a:solidFill>
              <a:schemeClr val="tx1"/>
            </a:solidFill>
          </a:endParaRPr>
        </a:p>
      </dgm:t>
    </dgm:pt>
    <dgm:pt modelId="{1CD8548A-2A69-461E-99B2-247B4246A9DA}" type="sibTrans" cxnId="{F84B50E2-A5FA-479D-9A3C-6A3E1DF4A4E2}">
      <dgm:prSet/>
      <dgm:spPr/>
      <dgm:t>
        <a:bodyPr/>
        <a:lstStyle/>
        <a:p>
          <a:endParaRPr lang="ca-ES" sz="1600" noProof="0">
            <a:solidFill>
              <a:schemeClr val="tx1"/>
            </a:solidFill>
          </a:endParaRPr>
        </a:p>
      </dgm:t>
    </dgm:pt>
    <dgm:pt modelId="{92140558-2D1E-4201-9685-871B6BA72FDB}" type="pres">
      <dgm:prSet presAssocID="{86BD22ED-75A7-4512-9D3F-1E58E829F7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A48153-DC65-479F-97B5-9DA4BB8A6F0A}" type="pres">
      <dgm:prSet presAssocID="{CBA4928B-E2DA-4CD0-80B1-D62188DE870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2E9A1-6C76-48A9-8037-490D99B96A3A}" type="pres">
      <dgm:prSet presAssocID="{4E074FED-FADA-4A7D-A595-39104703FB60}" presName="sibTrans" presStyleLbl="sibTrans2D1" presStyleIdx="0" presStyleCnt="8"/>
      <dgm:spPr/>
      <dgm:t>
        <a:bodyPr/>
        <a:lstStyle/>
        <a:p>
          <a:endParaRPr lang="es-ES"/>
        </a:p>
      </dgm:t>
    </dgm:pt>
    <dgm:pt modelId="{4E381D15-E45D-4DFE-A032-51D3020475EA}" type="pres">
      <dgm:prSet presAssocID="{4E074FED-FADA-4A7D-A595-39104703FB60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56CD8D70-3FBA-4C08-910D-617B4439C2EC}" type="pres">
      <dgm:prSet presAssocID="{85260110-7B5E-4F04-B3AC-43314FC551A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F3204-27EA-4A40-9327-C68777669AD9}" type="pres">
      <dgm:prSet presAssocID="{74F74D29-3F76-4E1B-9345-A14898CA4A99}" presName="sibTrans" presStyleLbl="sibTrans2D1" presStyleIdx="1" presStyleCnt="8"/>
      <dgm:spPr/>
      <dgm:t>
        <a:bodyPr/>
        <a:lstStyle/>
        <a:p>
          <a:endParaRPr lang="es-ES"/>
        </a:p>
      </dgm:t>
    </dgm:pt>
    <dgm:pt modelId="{7DBC0148-2546-48A3-8675-6AFD63E83037}" type="pres">
      <dgm:prSet presAssocID="{74F74D29-3F76-4E1B-9345-A14898CA4A99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CA94F2A2-6518-44E7-8B6B-AD03CE04382C}" type="pres">
      <dgm:prSet presAssocID="{5097919A-40A2-4E7C-8709-81BEE180C1B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636812-F15C-4289-A223-CF0F3E119E0E}" type="pres">
      <dgm:prSet presAssocID="{3274CCE7-064F-4502-9104-F339E1E3CE46}" presName="sibTrans" presStyleLbl="sibTrans2D1" presStyleIdx="2" presStyleCnt="8"/>
      <dgm:spPr/>
      <dgm:t>
        <a:bodyPr/>
        <a:lstStyle/>
        <a:p>
          <a:endParaRPr lang="es-ES"/>
        </a:p>
      </dgm:t>
    </dgm:pt>
    <dgm:pt modelId="{D1B81E17-86DA-46CA-AEE6-E6035F6E2166}" type="pres">
      <dgm:prSet presAssocID="{3274CCE7-064F-4502-9104-F339E1E3CE46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7B3F0E24-2315-4A5A-9C27-A2A1B3583C3D}" type="pres">
      <dgm:prSet presAssocID="{7C55B9D6-DBEF-468A-95D1-6790B4C0841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EB314-C2F2-4EC3-BA74-EE0D7BAC6177}" type="pres">
      <dgm:prSet presAssocID="{D27FAF65-5409-40B7-AE85-BC7846976F6A}" presName="sibTrans" presStyleLbl="sibTrans2D1" presStyleIdx="3" presStyleCnt="8"/>
      <dgm:spPr/>
      <dgm:t>
        <a:bodyPr/>
        <a:lstStyle/>
        <a:p>
          <a:endParaRPr lang="es-ES"/>
        </a:p>
      </dgm:t>
    </dgm:pt>
    <dgm:pt modelId="{09A9C1FD-29FB-4C42-9831-4D5BA25BE644}" type="pres">
      <dgm:prSet presAssocID="{D27FAF65-5409-40B7-AE85-BC7846976F6A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3298FA09-63C5-485A-B210-C4A5DE2F548D}" type="pres">
      <dgm:prSet presAssocID="{BA982D9F-2ED2-4CCD-8F67-40DE1B64B9F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0BC22-9BE5-4D10-BAE6-43C8EC3EFA53}" type="pres">
      <dgm:prSet presAssocID="{BDFBA9F7-E2A4-4FD0-B71C-D4D679924205}" presName="sibTrans" presStyleLbl="sibTrans2D1" presStyleIdx="4" presStyleCnt="8"/>
      <dgm:spPr/>
      <dgm:t>
        <a:bodyPr/>
        <a:lstStyle/>
        <a:p>
          <a:endParaRPr lang="es-ES"/>
        </a:p>
      </dgm:t>
    </dgm:pt>
    <dgm:pt modelId="{754CDB62-F118-4616-93E9-2F970B2C888B}" type="pres">
      <dgm:prSet presAssocID="{BDFBA9F7-E2A4-4FD0-B71C-D4D679924205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0ECDECCA-A206-4269-B831-EADEA3D0DEF7}" type="pres">
      <dgm:prSet presAssocID="{9D7955D1-5E69-462E-82EF-9782151B6B1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D30B35-7DD3-4AA8-9CA8-986A62463ADC}" type="pres">
      <dgm:prSet presAssocID="{7B4E7038-5606-4918-B474-9A2326EEDFA0}" presName="sibTrans" presStyleLbl="sibTrans2D1" presStyleIdx="5" presStyleCnt="8"/>
      <dgm:spPr/>
      <dgm:t>
        <a:bodyPr/>
        <a:lstStyle/>
        <a:p>
          <a:endParaRPr lang="es-ES"/>
        </a:p>
      </dgm:t>
    </dgm:pt>
    <dgm:pt modelId="{03BB243D-603F-4936-87F1-9CD8D5E92D3F}" type="pres">
      <dgm:prSet presAssocID="{7B4E7038-5606-4918-B474-9A2326EEDFA0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DBFE10B1-64E4-46C9-9685-068BB2C67FC1}" type="pres">
      <dgm:prSet presAssocID="{0C46BF4E-CBB1-4AB4-A2A5-C20D44CE55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6E386D-ADB7-4B65-B027-AE6646B2B444}" type="pres">
      <dgm:prSet presAssocID="{58EE953E-B34D-4085-974A-A8016D1CC5FC}" presName="sibTrans" presStyleLbl="sibTrans2D1" presStyleIdx="6" presStyleCnt="8"/>
      <dgm:spPr/>
      <dgm:t>
        <a:bodyPr/>
        <a:lstStyle/>
        <a:p>
          <a:endParaRPr lang="es-ES"/>
        </a:p>
      </dgm:t>
    </dgm:pt>
    <dgm:pt modelId="{E0811727-27E5-40E5-931C-BB9EA4D41437}" type="pres">
      <dgm:prSet presAssocID="{58EE953E-B34D-4085-974A-A8016D1CC5FC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216421DF-5B8A-46C3-BF5C-8AA922235671}" type="pres">
      <dgm:prSet presAssocID="{3B1EB728-E08E-492E-995B-4E69B4E685C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5EA5C0-6E4B-42AE-B61B-5F4C43782FE2}" type="pres">
      <dgm:prSet presAssocID="{CE65A862-9A9F-4ED9-A455-33E3B2E74BB6}" presName="sibTrans" presStyleLbl="sibTrans2D1" presStyleIdx="7" presStyleCnt="8"/>
      <dgm:spPr/>
      <dgm:t>
        <a:bodyPr/>
        <a:lstStyle/>
        <a:p>
          <a:endParaRPr lang="es-ES"/>
        </a:p>
      </dgm:t>
    </dgm:pt>
    <dgm:pt modelId="{B73C6581-0355-4B6F-B106-0DE4749DD907}" type="pres">
      <dgm:prSet presAssocID="{CE65A862-9A9F-4ED9-A455-33E3B2E74BB6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DDA6B93A-AE72-40EA-9BFD-D1E9A5E5A083}" type="pres">
      <dgm:prSet presAssocID="{D96AB929-8640-4080-BE3F-1423845907C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F0C3E0-498E-4D51-9D37-FBC907E41102}" type="presOf" srcId="{3B1EB728-E08E-492E-995B-4E69B4E685CA}" destId="{216421DF-5B8A-46C3-BF5C-8AA922235671}" srcOrd="0" destOrd="0" presId="urn:microsoft.com/office/officeart/2005/8/layout/process5"/>
    <dgm:cxn modelId="{2264DC89-DB1E-4757-9B47-A796C45C911B}" type="presOf" srcId="{58EE953E-B34D-4085-974A-A8016D1CC5FC}" destId="{CD6E386D-ADB7-4B65-B027-AE6646B2B444}" srcOrd="0" destOrd="0" presId="urn:microsoft.com/office/officeart/2005/8/layout/process5"/>
    <dgm:cxn modelId="{613B4756-6190-4CFB-BEAD-F6A29A6A9FDF}" srcId="{86BD22ED-75A7-4512-9D3F-1E58E829F72C}" destId="{9D7955D1-5E69-462E-82EF-9782151B6B14}" srcOrd="5" destOrd="0" parTransId="{76DA1CE2-9CCD-4649-ACBB-99F7981C93CD}" sibTransId="{7B4E7038-5606-4918-B474-9A2326EEDFA0}"/>
    <dgm:cxn modelId="{75229389-3926-4C73-8B6D-96F743881AAA}" srcId="{86BD22ED-75A7-4512-9D3F-1E58E829F72C}" destId="{3B1EB728-E08E-492E-995B-4E69B4E685CA}" srcOrd="7" destOrd="0" parTransId="{106C66A8-DCB9-4A14-9742-9C4FD2E6E90C}" sibTransId="{CE65A862-9A9F-4ED9-A455-33E3B2E74BB6}"/>
    <dgm:cxn modelId="{3B77D155-1ADB-4BBD-B453-86627FDD496B}" type="presOf" srcId="{CE65A862-9A9F-4ED9-A455-33E3B2E74BB6}" destId="{1F5EA5C0-6E4B-42AE-B61B-5F4C43782FE2}" srcOrd="0" destOrd="0" presId="urn:microsoft.com/office/officeart/2005/8/layout/process5"/>
    <dgm:cxn modelId="{67FB33B1-B457-4F9D-A2B6-2C2101DE31CE}" srcId="{86BD22ED-75A7-4512-9D3F-1E58E829F72C}" destId="{BA982D9F-2ED2-4CCD-8F67-40DE1B64B9F6}" srcOrd="4" destOrd="0" parTransId="{E740EA8F-40F7-40BA-8D0C-EB66B0D6D5D6}" sibTransId="{BDFBA9F7-E2A4-4FD0-B71C-D4D679924205}"/>
    <dgm:cxn modelId="{CA7BC8D4-12F9-40E5-8192-522746112520}" type="presOf" srcId="{85260110-7B5E-4F04-B3AC-43314FC551A1}" destId="{56CD8D70-3FBA-4C08-910D-617B4439C2EC}" srcOrd="0" destOrd="0" presId="urn:microsoft.com/office/officeart/2005/8/layout/process5"/>
    <dgm:cxn modelId="{C4124E8F-84B4-49D2-A597-B9B4CC5D9D98}" type="presOf" srcId="{7C55B9D6-DBEF-468A-95D1-6790B4C08414}" destId="{7B3F0E24-2315-4A5A-9C27-A2A1B3583C3D}" srcOrd="0" destOrd="0" presId="urn:microsoft.com/office/officeart/2005/8/layout/process5"/>
    <dgm:cxn modelId="{90D40231-854F-4B81-B9E2-99F2A5690EBB}" type="presOf" srcId="{D96AB929-8640-4080-BE3F-1423845907C9}" destId="{DDA6B93A-AE72-40EA-9BFD-D1E9A5E5A083}" srcOrd="0" destOrd="0" presId="urn:microsoft.com/office/officeart/2005/8/layout/process5"/>
    <dgm:cxn modelId="{C02BADF5-D17C-49BD-9545-3A115E6D7998}" type="presOf" srcId="{4E074FED-FADA-4A7D-A595-39104703FB60}" destId="{4E381D15-E45D-4DFE-A032-51D3020475EA}" srcOrd="1" destOrd="0" presId="urn:microsoft.com/office/officeart/2005/8/layout/process5"/>
    <dgm:cxn modelId="{18FA21AB-64B8-4553-A8CD-3B0A432C1E4F}" srcId="{86BD22ED-75A7-4512-9D3F-1E58E829F72C}" destId="{0C46BF4E-CBB1-4AB4-A2A5-C20D44CE5592}" srcOrd="6" destOrd="0" parTransId="{4B0198A6-F36F-43FD-AEF1-D2B77FCD1843}" sibTransId="{58EE953E-B34D-4085-974A-A8016D1CC5FC}"/>
    <dgm:cxn modelId="{DDEF54CA-BCFC-4B8F-8E00-DD030C2E736F}" type="presOf" srcId="{86BD22ED-75A7-4512-9D3F-1E58E829F72C}" destId="{92140558-2D1E-4201-9685-871B6BA72FDB}" srcOrd="0" destOrd="0" presId="urn:microsoft.com/office/officeart/2005/8/layout/process5"/>
    <dgm:cxn modelId="{13B84A21-104B-49AC-A2B9-C15E787FF379}" type="presOf" srcId="{BDFBA9F7-E2A4-4FD0-B71C-D4D679924205}" destId="{2E00BC22-9BE5-4D10-BAE6-43C8EC3EFA53}" srcOrd="0" destOrd="0" presId="urn:microsoft.com/office/officeart/2005/8/layout/process5"/>
    <dgm:cxn modelId="{3B6F5F9B-E40A-4A7B-A768-BFEA60664427}" type="presOf" srcId="{58EE953E-B34D-4085-974A-A8016D1CC5FC}" destId="{E0811727-27E5-40E5-931C-BB9EA4D41437}" srcOrd="1" destOrd="0" presId="urn:microsoft.com/office/officeart/2005/8/layout/process5"/>
    <dgm:cxn modelId="{5F4DEB8F-E5C2-46F9-9FD8-2272A1AEA26B}" type="presOf" srcId="{CE65A862-9A9F-4ED9-A455-33E3B2E74BB6}" destId="{B73C6581-0355-4B6F-B106-0DE4749DD907}" srcOrd="1" destOrd="0" presId="urn:microsoft.com/office/officeart/2005/8/layout/process5"/>
    <dgm:cxn modelId="{B33FAD20-EE3A-4A2E-B61C-90CADCA8A50D}" type="presOf" srcId="{9D7955D1-5E69-462E-82EF-9782151B6B14}" destId="{0ECDECCA-A206-4269-B831-EADEA3D0DEF7}" srcOrd="0" destOrd="0" presId="urn:microsoft.com/office/officeart/2005/8/layout/process5"/>
    <dgm:cxn modelId="{F84B50E2-A5FA-479D-9A3C-6A3E1DF4A4E2}" srcId="{86BD22ED-75A7-4512-9D3F-1E58E829F72C}" destId="{D96AB929-8640-4080-BE3F-1423845907C9}" srcOrd="8" destOrd="0" parTransId="{29883141-441D-4BE2-98E1-4A85F2F0F39F}" sibTransId="{1CD8548A-2A69-461E-99B2-247B4246A9DA}"/>
    <dgm:cxn modelId="{D2FA677F-2709-4121-8750-2EFD56539179}" type="presOf" srcId="{0C46BF4E-CBB1-4AB4-A2A5-C20D44CE5592}" destId="{DBFE10B1-64E4-46C9-9685-068BB2C67FC1}" srcOrd="0" destOrd="0" presId="urn:microsoft.com/office/officeart/2005/8/layout/process5"/>
    <dgm:cxn modelId="{14A34D1E-78A7-4FFE-8FFD-1EE8582F7A63}" type="presOf" srcId="{4E074FED-FADA-4A7D-A595-39104703FB60}" destId="{8A92E9A1-6C76-48A9-8037-490D99B96A3A}" srcOrd="0" destOrd="0" presId="urn:microsoft.com/office/officeart/2005/8/layout/process5"/>
    <dgm:cxn modelId="{B7998911-9111-44BE-AFFA-826FC1F5FD0C}" srcId="{86BD22ED-75A7-4512-9D3F-1E58E829F72C}" destId="{7C55B9D6-DBEF-468A-95D1-6790B4C08414}" srcOrd="3" destOrd="0" parTransId="{987C4797-1286-410E-B709-93CAFC91F1CC}" sibTransId="{D27FAF65-5409-40B7-AE85-BC7846976F6A}"/>
    <dgm:cxn modelId="{CE13283E-F332-4EF0-8DF4-F5CC12617DB8}" type="presOf" srcId="{3274CCE7-064F-4502-9104-F339E1E3CE46}" destId="{D1B81E17-86DA-46CA-AEE6-E6035F6E2166}" srcOrd="1" destOrd="0" presId="urn:microsoft.com/office/officeart/2005/8/layout/process5"/>
    <dgm:cxn modelId="{3E4A6785-E157-406B-AB4A-D5E6F1F622D1}" srcId="{86BD22ED-75A7-4512-9D3F-1E58E829F72C}" destId="{85260110-7B5E-4F04-B3AC-43314FC551A1}" srcOrd="1" destOrd="0" parTransId="{D8E569B9-BFC4-40E6-97CB-AFE450198A8E}" sibTransId="{74F74D29-3F76-4E1B-9345-A14898CA4A99}"/>
    <dgm:cxn modelId="{CCA3BCA6-F645-406E-AD3A-8DD95AA79FD4}" type="presOf" srcId="{D27FAF65-5409-40B7-AE85-BC7846976F6A}" destId="{09A9C1FD-29FB-4C42-9831-4D5BA25BE644}" srcOrd="1" destOrd="0" presId="urn:microsoft.com/office/officeart/2005/8/layout/process5"/>
    <dgm:cxn modelId="{B3FA496C-16D1-44C2-AC5E-C90EC33CDDE8}" type="presOf" srcId="{BDFBA9F7-E2A4-4FD0-B71C-D4D679924205}" destId="{754CDB62-F118-4616-93E9-2F970B2C888B}" srcOrd="1" destOrd="0" presId="urn:microsoft.com/office/officeart/2005/8/layout/process5"/>
    <dgm:cxn modelId="{01D0D267-4A5A-437D-B483-8FEE9D12BAB7}" type="presOf" srcId="{7B4E7038-5606-4918-B474-9A2326EEDFA0}" destId="{03BB243D-603F-4936-87F1-9CD8D5E92D3F}" srcOrd="1" destOrd="0" presId="urn:microsoft.com/office/officeart/2005/8/layout/process5"/>
    <dgm:cxn modelId="{94A2B2C4-3A1A-45BA-8FE5-5BAC81ACCB2B}" type="presOf" srcId="{74F74D29-3F76-4E1B-9345-A14898CA4A99}" destId="{4DFF3204-27EA-4A40-9327-C68777669AD9}" srcOrd="0" destOrd="0" presId="urn:microsoft.com/office/officeart/2005/8/layout/process5"/>
    <dgm:cxn modelId="{53907985-5069-4F05-A96B-8346D6539819}" type="presOf" srcId="{5097919A-40A2-4E7C-8709-81BEE180C1B3}" destId="{CA94F2A2-6518-44E7-8B6B-AD03CE04382C}" srcOrd="0" destOrd="0" presId="urn:microsoft.com/office/officeart/2005/8/layout/process5"/>
    <dgm:cxn modelId="{BF732CE7-CC71-4EB9-80F3-91C3FCD83B80}" type="presOf" srcId="{CBA4928B-E2DA-4CD0-80B1-D62188DE8700}" destId="{F2A48153-DC65-479F-97B5-9DA4BB8A6F0A}" srcOrd="0" destOrd="0" presId="urn:microsoft.com/office/officeart/2005/8/layout/process5"/>
    <dgm:cxn modelId="{954D04ED-2653-4449-94F1-B4FC4B70A56A}" type="presOf" srcId="{74F74D29-3F76-4E1B-9345-A14898CA4A99}" destId="{7DBC0148-2546-48A3-8675-6AFD63E83037}" srcOrd="1" destOrd="0" presId="urn:microsoft.com/office/officeart/2005/8/layout/process5"/>
    <dgm:cxn modelId="{5B06BB2D-5D3C-4A59-91B2-4F29386C4A07}" type="presOf" srcId="{3274CCE7-064F-4502-9104-F339E1E3CE46}" destId="{FC636812-F15C-4289-A223-CF0F3E119E0E}" srcOrd="0" destOrd="0" presId="urn:microsoft.com/office/officeart/2005/8/layout/process5"/>
    <dgm:cxn modelId="{FAF9E409-0CE8-42AD-B637-DF65F1DE8054}" type="presOf" srcId="{BA982D9F-2ED2-4CCD-8F67-40DE1B64B9F6}" destId="{3298FA09-63C5-485A-B210-C4A5DE2F548D}" srcOrd="0" destOrd="0" presId="urn:microsoft.com/office/officeart/2005/8/layout/process5"/>
    <dgm:cxn modelId="{2D47203B-AF61-411D-A3AB-D1F9BC52285C}" srcId="{86BD22ED-75A7-4512-9D3F-1E58E829F72C}" destId="{5097919A-40A2-4E7C-8709-81BEE180C1B3}" srcOrd="2" destOrd="0" parTransId="{3DCCA789-6454-4EDD-9958-3C485C8109A7}" sibTransId="{3274CCE7-064F-4502-9104-F339E1E3CE46}"/>
    <dgm:cxn modelId="{9BB7D57B-A0CD-4A14-BD60-05C4EA295D31}" type="presOf" srcId="{7B4E7038-5606-4918-B474-9A2326EEDFA0}" destId="{E9D30B35-7DD3-4AA8-9CA8-986A62463ADC}" srcOrd="0" destOrd="0" presId="urn:microsoft.com/office/officeart/2005/8/layout/process5"/>
    <dgm:cxn modelId="{7C526EB9-6004-44FA-84C1-18B548758287}" srcId="{86BD22ED-75A7-4512-9D3F-1E58E829F72C}" destId="{CBA4928B-E2DA-4CD0-80B1-D62188DE8700}" srcOrd="0" destOrd="0" parTransId="{BF966804-D686-4A8F-82A1-E6424BB1E1C8}" sibTransId="{4E074FED-FADA-4A7D-A595-39104703FB60}"/>
    <dgm:cxn modelId="{8CE5B028-E9DE-48CB-9553-16D72F4F8C56}" type="presOf" srcId="{D27FAF65-5409-40B7-AE85-BC7846976F6A}" destId="{27AEB314-C2F2-4EC3-BA74-EE0D7BAC6177}" srcOrd="0" destOrd="0" presId="urn:microsoft.com/office/officeart/2005/8/layout/process5"/>
    <dgm:cxn modelId="{9CE56BBD-4083-4B40-BCEC-B3D92F426B22}" type="presParOf" srcId="{92140558-2D1E-4201-9685-871B6BA72FDB}" destId="{F2A48153-DC65-479F-97B5-9DA4BB8A6F0A}" srcOrd="0" destOrd="0" presId="urn:microsoft.com/office/officeart/2005/8/layout/process5"/>
    <dgm:cxn modelId="{C63DA8BD-BD8D-4303-908D-FF22B83439B4}" type="presParOf" srcId="{92140558-2D1E-4201-9685-871B6BA72FDB}" destId="{8A92E9A1-6C76-48A9-8037-490D99B96A3A}" srcOrd="1" destOrd="0" presId="urn:microsoft.com/office/officeart/2005/8/layout/process5"/>
    <dgm:cxn modelId="{938A6235-9D24-4787-A594-59FF2BC6DB7E}" type="presParOf" srcId="{8A92E9A1-6C76-48A9-8037-490D99B96A3A}" destId="{4E381D15-E45D-4DFE-A032-51D3020475EA}" srcOrd="0" destOrd="0" presId="urn:microsoft.com/office/officeart/2005/8/layout/process5"/>
    <dgm:cxn modelId="{8BAE39F5-AD71-4905-807B-D9AC69CDE492}" type="presParOf" srcId="{92140558-2D1E-4201-9685-871B6BA72FDB}" destId="{56CD8D70-3FBA-4C08-910D-617B4439C2EC}" srcOrd="2" destOrd="0" presId="urn:microsoft.com/office/officeart/2005/8/layout/process5"/>
    <dgm:cxn modelId="{ABC4BAA5-90D8-4941-BBF9-B58B1005AF10}" type="presParOf" srcId="{92140558-2D1E-4201-9685-871B6BA72FDB}" destId="{4DFF3204-27EA-4A40-9327-C68777669AD9}" srcOrd="3" destOrd="0" presId="urn:microsoft.com/office/officeart/2005/8/layout/process5"/>
    <dgm:cxn modelId="{B8E2268C-0FFA-4530-8883-125F8356F0EF}" type="presParOf" srcId="{4DFF3204-27EA-4A40-9327-C68777669AD9}" destId="{7DBC0148-2546-48A3-8675-6AFD63E83037}" srcOrd="0" destOrd="0" presId="urn:microsoft.com/office/officeart/2005/8/layout/process5"/>
    <dgm:cxn modelId="{A0E8ACF8-A740-476A-967F-048CC4AF39E1}" type="presParOf" srcId="{92140558-2D1E-4201-9685-871B6BA72FDB}" destId="{CA94F2A2-6518-44E7-8B6B-AD03CE04382C}" srcOrd="4" destOrd="0" presId="urn:microsoft.com/office/officeart/2005/8/layout/process5"/>
    <dgm:cxn modelId="{07BE8AEB-4EAF-4E47-8D62-04340C3962F0}" type="presParOf" srcId="{92140558-2D1E-4201-9685-871B6BA72FDB}" destId="{FC636812-F15C-4289-A223-CF0F3E119E0E}" srcOrd="5" destOrd="0" presId="urn:microsoft.com/office/officeart/2005/8/layout/process5"/>
    <dgm:cxn modelId="{91FA70CD-3895-496D-9123-7B4EE47D47C9}" type="presParOf" srcId="{FC636812-F15C-4289-A223-CF0F3E119E0E}" destId="{D1B81E17-86DA-46CA-AEE6-E6035F6E2166}" srcOrd="0" destOrd="0" presId="urn:microsoft.com/office/officeart/2005/8/layout/process5"/>
    <dgm:cxn modelId="{1F74A2B3-FDC0-4722-9C58-3689353386AE}" type="presParOf" srcId="{92140558-2D1E-4201-9685-871B6BA72FDB}" destId="{7B3F0E24-2315-4A5A-9C27-A2A1B3583C3D}" srcOrd="6" destOrd="0" presId="urn:microsoft.com/office/officeart/2005/8/layout/process5"/>
    <dgm:cxn modelId="{43D8DD73-057D-4477-9C9B-A2D2C294689E}" type="presParOf" srcId="{92140558-2D1E-4201-9685-871B6BA72FDB}" destId="{27AEB314-C2F2-4EC3-BA74-EE0D7BAC6177}" srcOrd="7" destOrd="0" presId="urn:microsoft.com/office/officeart/2005/8/layout/process5"/>
    <dgm:cxn modelId="{E3A7F121-4967-45E2-874A-9DD5C83AAE3D}" type="presParOf" srcId="{27AEB314-C2F2-4EC3-BA74-EE0D7BAC6177}" destId="{09A9C1FD-29FB-4C42-9831-4D5BA25BE644}" srcOrd="0" destOrd="0" presId="urn:microsoft.com/office/officeart/2005/8/layout/process5"/>
    <dgm:cxn modelId="{703295E8-281D-4F9F-AA0F-CCAE6FFD6497}" type="presParOf" srcId="{92140558-2D1E-4201-9685-871B6BA72FDB}" destId="{3298FA09-63C5-485A-B210-C4A5DE2F548D}" srcOrd="8" destOrd="0" presId="urn:microsoft.com/office/officeart/2005/8/layout/process5"/>
    <dgm:cxn modelId="{C4A977AE-BB48-43D4-B5C5-EF3915AC6EE6}" type="presParOf" srcId="{92140558-2D1E-4201-9685-871B6BA72FDB}" destId="{2E00BC22-9BE5-4D10-BAE6-43C8EC3EFA53}" srcOrd="9" destOrd="0" presId="urn:microsoft.com/office/officeart/2005/8/layout/process5"/>
    <dgm:cxn modelId="{F92D3AF1-A090-44F8-9EA7-89B216B55520}" type="presParOf" srcId="{2E00BC22-9BE5-4D10-BAE6-43C8EC3EFA53}" destId="{754CDB62-F118-4616-93E9-2F970B2C888B}" srcOrd="0" destOrd="0" presId="urn:microsoft.com/office/officeart/2005/8/layout/process5"/>
    <dgm:cxn modelId="{3F38A66E-2BAE-410F-AE07-20EB14860B50}" type="presParOf" srcId="{92140558-2D1E-4201-9685-871B6BA72FDB}" destId="{0ECDECCA-A206-4269-B831-EADEA3D0DEF7}" srcOrd="10" destOrd="0" presId="urn:microsoft.com/office/officeart/2005/8/layout/process5"/>
    <dgm:cxn modelId="{E5CA1842-CB5F-4D2A-8DF6-B26A69E566DF}" type="presParOf" srcId="{92140558-2D1E-4201-9685-871B6BA72FDB}" destId="{E9D30B35-7DD3-4AA8-9CA8-986A62463ADC}" srcOrd="11" destOrd="0" presId="urn:microsoft.com/office/officeart/2005/8/layout/process5"/>
    <dgm:cxn modelId="{4EB1B2F7-B26C-48DC-B177-E8D263AB9FCD}" type="presParOf" srcId="{E9D30B35-7DD3-4AA8-9CA8-986A62463ADC}" destId="{03BB243D-603F-4936-87F1-9CD8D5E92D3F}" srcOrd="0" destOrd="0" presId="urn:microsoft.com/office/officeart/2005/8/layout/process5"/>
    <dgm:cxn modelId="{05C0D4A1-757D-4FCF-B177-F9EE06F29E5A}" type="presParOf" srcId="{92140558-2D1E-4201-9685-871B6BA72FDB}" destId="{DBFE10B1-64E4-46C9-9685-068BB2C67FC1}" srcOrd="12" destOrd="0" presId="urn:microsoft.com/office/officeart/2005/8/layout/process5"/>
    <dgm:cxn modelId="{DA073D94-5674-4853-B8FC-85519AF2BB19}" type="presParOf" srcId="{92140558-2D1E-4201-9685-871B6BA72FDB}" destId="{CD6E386D-ADB7-4B65-B027-AE6646B2B444}" srcOrd="13" destOrd="0" presId="urn:microsoft.com/office/officeart/2005/8/layout/process5"/>
    <dgm:cxn modelId="{F953D578-DDB9-483E-97A4-ECD54F321D93}" type="presParOf" srcId="{CD6E386D-ADB7-4B65-B027-AE6646B2B444}" destId="{E0811727-27E5-40E5-931C-BB9EA4D41437}" srcOrd="0" destOrd="0" presId="urn:microsoft.com/office/officeart/2005/8/layout/process5"/>
    <dgm:cxn modelId="{AB91830C-2F1D-4E08-BB9E-3788E6DE9230}" type="presParOf" srcId="{92140558-2D1E-4201-9685-871B6BA72FDB}" destId="{216421DF-5B8A-46C3-BF5C-8AA922235671}" srcOrd="14" destOrd="0" presId="urn:microsoft.com/office/officeart/2005/8/layout/process5"/>
    <dgm:cxn modelId="{60D46FD7-6C1A-40B6-84EC-357E6136A5CF}" type="presParOf" srcId="{92140558-2D1E-4201-9685-871B6BA72FDB}" destId="{1F5EA5C0-6E4B-42AE-B61B-5F4C43782FE2}" srcOrd="15" destOrd="0" presId="urn:microsoft.com/office/officeart/2005/8/layout/process5"/>
    <dgm:cxn modelId="{CF595CE1-3FC6-435B-9AFC-A973EDCC05CC}" type="presParOf" srcId="{1F5EA5C0-6E4B-42AE-B61B-5F4C43782FE2}" destId="{B73C6581-0355-4B6F-B106-0DE4749DD907}" srcOrd="0" destOrd="0" presId="urn:microsoft.com/office/officeart/2005/8/layout/process5"/>
    <dgm:cxn modelId="{5799E506-7AE3-41CC-BC62-FF1C821FF743}" type="presParOf" srcId="{92140558-2D1E-4201-9685-871B6BA72FDB}" destId="{DDA6B93A-AE72-40EA-9BFD-D1E9A5E5A083}" srcOrd="16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482814-B984-4B9E-943E-8CC2F42A529E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56E17F8B-6C69-46A0-A329-02CBDD417AD2}">
      <dgm:prSet phldrT="[Texto]" custT="1"/>
      <dgm:spPr/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</a:t>
          </a:r>
        </a:p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PROFESIONALES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CBD4358-E0F1-463C-85CD-8274562DA5B7}" type="parTrans" cxnId="{7D49CB63-2422-4105-BBF1-A63A42421A17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5174BFC-CAA0-4FB9-8C0B-432375ADD99C}" type="sibTrans" cxnId="{7D49CB63-2422-4105-BBF1-A63A42421A17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A25E2C4-0046-4DFB-B520-23E8BC0DB49D}">
      <dgm:prSet phldrT="[Texto]" custT="1"/>
      <dgm:spPr/>
      <dgm:t>
        <a:bodyPr/>
        <a:lstStyle/>
        <a:p>
          <a:r>
            <a:rPr lang="es-ES" sz="14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CONTACTOS</a:t>
          </a:r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6B7A08C-01BD-4425-AE44-CF2C09787271}" type="parTrans" cxnId="{83764C3E-3913-484C-9E86-6852A6D6692E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0847D7-F84C-4CC1-B4B7-D81B5508B407}" type="sibTrans" cxnId="{83764C3E-3913-484C-9E86-6852A6D6692E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E9A70E2-2394-4846-8B5C-E382D7345AA7}">
      <dgm:prSet phldrT="[Texto]" custT="1"/>
      <dgm:spPr/>
      <dgm:t>
        <a:bodyPr/>
        <a:lstStyle/>
        <a:p>
          <a:r>
            <a:rPr lang="es-ES" sz="1400" b="1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TIEMPO</a:t>
          </a:r>
          <a:endParaRPr lang="es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1C1ECC-1996-44BF-953B-B8B4DB193D7D}" type="parTrans" cxnId="{986743BB-19ED-4868-A3CE-7DB5B05A785F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3192F51-4783-4D11-B93C-03DD5D1DC514}" type="sibTrans" cxnId="{986743BB-19ED-4868-A3CE-7DB5B05A785F}">
      <dgm:prSet/>
      <dgm:spPr/>
      <dgm:t>
        <a:bodyPr/>
        <a:lstStyle/>
        <a:p>
          <a:endParaRPr lang="ca-ES" sz="1400" b="1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BC6FE13-F538-412A-8821-C37F7DA2EE31}">
      <dgm:prSet phldrT="[Texto]" custT="1"/>
      <dgm:spPr/>
      <dgm:t>
        <a:bodyPr/>
        <a:lstStyle/>
        <a:p>
          <a:r>
            <a:rPr lang="es-ES" sz="4000" b="1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DINERO</a:t>
          </a:r>
          <a:endParaRPr lang="es-ES" sz="4000" b="1" noProof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38253D8-C308-4BCE-89CD-DA6AF1EDBFEE}" type="parTrans" cxnId="{FEAAB846-A1AE-4735-AD35-3BB0B32ECC9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FBA39CE-4671-44CC-8F62-5C8C2989BFB5}" type="sibTrans" cxnId="{FEAAB846-A1AE-4735-AD35-3BB0B32ECC9A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6CF8270-AB86-4476-9683-E066DE56DF0F}">
      <dgm:prSet phldrT="[Texto]" custT="1"/>
      <dgm:spPr/>
      <dgm:t>
        <a:bodyPr/>
        <a:lstStyle/>
        <a:p>
          <a:r>
            <a:rPr lang="es-ES" sz="1400" b="1" noProof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MANERAS DE HACER</a:t>
          </a:r>
          <a:endParaRPr lang="es-ES" sz="1400" b="1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B2F1209-E7F8-4B2E-9402-91E397497A05}" type="parTrans" cxnId="{D44BE144-4E29-4B1B-A4FA-2EF2FF5369EF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E7C29CC-C85C-4873-A037-C2665A278711}" type="sibTrans" cxnId="{D44BE144-4E29-4B1B-A4FA-2EF2FF5369EF}">
      <dgm:prSet/>
      <dgm:spPr/>
      <dgm:t>
        <a:bodyPr/>
        <a:lstStyle/>
        <a:p>
          <a:endParaRPr lang="es-ES" sz="14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F8EF471-D656-48A8-BC07-CD749409F7C5}" type="pres">
      <dgm:prSet presAssocID="{63482814-B984-4B9E-943E-8CC2F42A529E}" presName="compositeShape" presStyleCnt="0">
        <dgm:presLayoutVars>
          <dgm:chMax val="7"/>
          <dgm:dir/>
          <dgm:resizeHandles val="exact"/>
        </dgm:presLayoutVars>
      </dgm:prSet>
      <dgm:spPr/>
    </dgm:pt>
    <dgm:pt modelId="{DDA56B89-E118-4AB8-B93B-BCCFF5215B25}" type="pres">
      <dgm:prSet presAssocID="{56E17F8B-6C69-46A0-A329-02CBDD417AD2}" presName="circ1" presStyleLbl="vennNode1" presStyleIdx="0" presStyleCnt="5"/>
      <dgm:spPr/>
      <dgm:t>
        <a:bodyPr/>
        <a:lstStyle/>
        <a:p>
          <a:endParaRPr lang="es-ES"/>
        </a:p>
      </dgm:t>
    </dgm:pt>
    <dgm:pt modelId="{123EABCD-4C9C-4423-AD76-A3CD4ECFA02F}" type="pres">
      <dgm:prSet presAssocID="{56E17F8B-6C69-46A0-A329-02CBDD417AD2}" presName="circ1Tx" presStyleLbl="revTx" presStyleIdx="0" presStyleCnt="0" custLinFactNeighborX="303" custLinFactNeighborY="98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3FE9C-819B-4DB9-ADC4-21BCD536D7E9}" type="pres">
      <dgm:prSet presAssocID="{0A25E2C4-0046-4DFB-B520-23E8BC0DB49D}" presName="circ2" presStyleLbl="vennNode1" presStyleIdx="1" presStyleCnt="5"/>
      <dgm:spPr/>
      <dgm:t>
        <a:bodyPr/>
        <a:lstStyle/>
        <a:p>
          <a:endParaRPr lang="es-ES"/>
        </a:p>
      </dgm:t>
    </dgm:pt>
    <dgm:pt modelId="{9F0F8EA3-C90C-415F-B90C-5F8377F3109C}" type="pres">
      <dgm:prSet presAssocID="{0A25E2C4-0046-4DFB-B520-23E8BC0DB49D}" presName="circ2Tx" presStyleLbl="revTx" presStyleIdx="0" presStyleCnt="0" custLinFactNeighborX="-79665" custLinFactNeighborY="43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55F026-62C7-4052-80EA-3311300F3F22}" type="pres">
      <dgm:prSet presAssocID="{EE9A70E2-2394-4846-8B5C-E382D7345AA7}" presName="circ3" presStyleLbl="vennNode1" presStyleIdx="2" presStyleCnt="5"/>
      <dgm:spPr/>
      <dgm:t>
        <a:bodyPr/>
        <a:lstStyle/>
        <a:p>
          <a:endParaRPr lang="es-ES"/>
        </a:p>
      </dgm:t>
    </dgm:pt>
    <dgm:pt modelId="{C4BFF496-704F-474C-AE2E-9750D50B9883}" type="pres">
      <dgm:prSet presAssocID="{EE9A70E2-2394-4846-8B5C-E382D7345AA7}" presName="circ3Tx" presStyleLbl="revTx" presStyleIdx="0" presStyleCnt="0" custLinFactNeighborX="-87556" custLinFactNeighborY="-38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A57DAF-2C7B-43A0-8AB3-079E70F1BAFB}" type="pres">
      <dgm:prSet presAssocID="{6BC6FE13-F538-412A-8821-C37F7DA2EE31}" presName="circ4" presStyleLbl="vennNode1" presStyleIdx="3" presStyleCnt="5"/>
      <dgm:spPr>
        <a:solidFill>
          <a:srgbClr val="9A0000"/>
        </a:solidFill>
      </dgm:spPr>
      <dgm:t>
        <a:bodyPr/>
        <a:lstStyle/>
        <a:p>
          <a:endParaRPr lang="es-ES"/>
        </a:p>
      </dgm:t>
    </dgm:pt>
    <dgm:pt modelId="{BFC32FAE-60F6-40B9-97DF-AF908669BE50}" type="pres">
      <dgm:prSet presAssocID="{6BC6FE13-F538-412A-8821-C37F7DA2EE31}" presName="circ4Tx" presStyleLbl="revTx" presStyleIdx="0" presStyleCnt="0" custLinFactNeighborX="99465" custLinFactNeighborY="-38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C635E-5C12-40A7-9D62-5B86F0BE773E}" type="pres">
      <dgm:prSet presAssocID="{66CF8270-AB86-4476-9683-E066DE56DF0F}" presName="circ5" presStyleLbl="vennNode1" presStyleIdx="4" presStyleCnt="5"/>
      <dgm:spPr/>
    </dgm:pt>
    <dgm:pt modelId="{E7DDF022-69FF-4266-A108-25B537C22DD8}" type="pres">
      <dgm:prSet presAssocID="{66CF8270-AB86-4476-9683-E066DE56DF0F}" presName="circ5Tx" presStyleLbl="revTx" presStyleIdx="0" presStyleCnt="0" custScaleX="32824" custLinFactNeighborX="76336" custLinFactNeighborY="35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49CB63-2422-4105-BBF1-A63A42421A17}" srcId="{63482814-B984-4B9E-943E-8CC2F42A529E}" destId="{56E17F8B-6C69-46A0-A329-02CBDD417AD2}" srcOrd="0" destOrd="0" parTransId="{8CBD4358-E0F1-463C-85CD-8274562DA5B7}" sibTransId="{65174BFC-CAA0-4FB9-8C0B-432375ADD99C}"/>
    <dgm:cxn modelId="{D44BE144-4E29-4B1B-A4FA-2EF2FF5369EF}" srcId="{63482814-B984-4B9E-943E-8CC2F42A529E}" destId="{66CF8270-AB86-4476-9683-E066DE56DF0F}" srcOrd="4" destOrd="0" parTransId="{2B2F1209-E7F8-4B2E-9402-91E397497A05}" sibTransId="{2E7C29CC-C85C-4873-A037-C2665A278711}"/>
    <dgm:cxn modelId="{83764C3E-3913-484C-9E86-6852A6D6692E}" srcId="{63482814-B984-4B9E-943E-8CC2F42A529E}" destId="{0A25E2C4-0046-4DFB-B520-23E8BC0DB49D}" srcOrd="1" destOrd="0" parTransId="{46B7A08C-01BD-4425-AE44-CF2C09787271}" sibTransId="{740847D7-F84C-4CC1-B4B7-D81B5508B407}"/>
    <dgm:cxn modelId="{C5F0B979-3358-4BB2-B19E-10D859C68A87}" type="presOf" srcId="{56E17F8B-6C69-46A0-A329-02CBDD417AD2}" destId="{123EABCD-4C9C-4423-AD76-A3CD4ECFA02F}" srcOrd="0" destOrd="0" presId="urn:microsoft.com/office/officeart/2005/8/layout/venn1"/>
    <dgm:cxn modelId="{986743BB-19ED-4868-A3CE-7DB5B05A785F}" srcId="{63482814-B984-4B9E-943E-8CC2F42A529E}" destId="{EE9A70E2-2394-4846-8B5C-E382D7345AA7}" srcOrd="2" destOrd="0" parTransId="{DF1C1ECC-1996-44BF-953B-B8B4DB193D7D}" sibTransId="{63192F51-4783-4D11-B93C-03DD5D1DC514}"/>
    <dgm:cxn modelId="{E1DEEC6F-B1EE-4F6C-A2DE-306A5E0BE3F4}" type="presOf" srcId="{63482814-B984-4B9E-943E-8CC2F42A529E}" destId="{3F8EF471-D656-48A8-BC07-CD749409F7C5}" srcOrd="0" destOrd="0" presId="urn:microsoft.com/office/officeart/2005/8/layout/venn1"/>
    <dgm:cxn modelId="{BAE867BB-2CE7-4899-B4EC-A237CF7B1139}" type="presOf" srcId="{66CF8270-AB86-4476-9683-E066DE56DF0F}" destId="{E7DDF022-69FF-4266-A108-25B537C22DD8}" srcOrd="0" destOrd="0" presId="urn:microsoft.com/office/officeart/2005/8/layout/venn1"/>
    <dgm:cxn modelId="{FEAAB846-A1AE-4735-AD35-3BB0B32ECC9A}" srcId="{63482814-B984-4B9E-943E-8CC2F42A529E}" destId="{6BC6FE13-F538-412A-8821-C37F7DA2EE31}" srcOrd="3" destOrd="0" parTransId="{938253D8-C308-4BCE-89CD-DA6AF1EDBFEE}" sibTransId="{7FBA39CE-4671-44CC-8F62-5C8C2989BFB5}"/>
    <dgm:cxn modelId="{9649B763-532F-490D-918F-8F9C89FA5DDC}" type="presOf" srcId="{EE9A70E2-2394-4846-8B5C-E382D7345AA7}" destId="{C4BFF496-704F-474C-AE2E-9750D50B9883}" srcOrd="0" destOrd="0" presId="urn:microsoft.com/office/officeart/2005/8/layout/venn1"/>
    <dgm:cxn modelId="{A7607D45-36F3-4BB8-8FC4-F60C807669C7}" type="presOf" srcId="{0A25E2C4-0046-4DFB-B520-23E8BC0DB49D}" destId="{9F0F8EA3-C90C-415F-B90C-5F8377F3109C}" srcOrd="0" destOrd="0" presId="urn:microsoft.com/office/officeart/2005/8/layout/venn1"/>
    <dgm:cxn modelId="{0F77183C-192C-4BF9-9D2C-C8B928C322CF}" type="presOf" srcId="{6BC6FE13-F538-412A-8821-C37F7DA2EE31}" destId="{BFC32FAE-60F6-40B9-97DF-AF908669BE50}" srcOrd="0" destOrd="0" presId="urn:microsoft.com/office/officeart/2005/8/layout/venn1"/>
    <dgm:cxn modelId="{3D5CBC81-1547-46E4-B4DA-35B74853D984}" type="presParOf" srcId="{3F8EF471-D656-48A8-BC07-CD749409F7C5}" destId="{DDA56B89-E118-4AB8-B93B-BCCFF5215B25}" srcOrd="0" destOrd="0" presId="urn:microsoft.com/office/officeart/2005/8/layout/venn1"/>
    <dgm:cxn modelId="{6B36EA61-08A3-49C5-BC37-4E6F3BDFD36F}" type="presParOf" srcId="{3F8EF471-D656-48A8-BC07-CD749409F7C5}" destId="{123EABCD-4C9C-4423-AD76-A3CD4ECFA02F}" srcOrd="1" destOrd="0" presId="urn:microsoft.com/office/officeart/2005/8/layout/venn1"/>
    <dgm:cxn modelId="{EE5B7B7E-E7B4-4336-965C-DFA4742BD5D2}" type="presParOf" srcId="{3F8EF471-D656-48A8-BC07-CD749409F7C5}" destId="{79A3FE9C-819B-4DB9-ADC4-21BCD536D7E9}" srcOrd="2" destOrd="0" presId="urn:microsoft.com/office/officeart/2005/8/layout/venn1"/>
    <dgm:cxn modelId="{86E73ECC-84BC-4EC3-9212-1B355A679A97}" type="presParOf" srcId="{3F8EF471-D656-48A8-BC07-CD749409F7C5}" destId="{9F0F8EA3-C90C-415F-B90C-5F8377F3109C}" srcOrd="3" destOrd="0" presId="urn:microsoft.com/office/officeart/2005/8/layout/venn1"/>
    <dgm:cxn modelId="{7D77D398-4B87-41FF-88D0-9678AA50D482}" type="presParOf" srcId="{3F8EF471-D656-48A8-BC07-CD749409F7C5}" destId="{C955F026-62C7-4052-80EA-3311300F3F22}" srcOrd="4" destOrd="0" presId="urn:microsoft.com/office/officeart/2005/8/layout/venn1"/>
    <dgm:cxn modelId="{1A368B39-C83E-41DC-B698-98140C61E8B3}" type="presParOf" srcId="{3F8EF471-D656-48A8-BC07-CD749409F7C5}" destId="{C4BFF496-704F-474C-AE2E-9750D50B9883}" srcOrd="5" destOrd="0" presId="urn:microsoft.com/office/officeart/2005/8/layout/venn1"/>
    <dgm:cxn modelId="{5AB21308-AA55-452D-B6D6-8ED2E585DD51}" type="presParOf" srcId="{3F8EF471-D656-48A8-BC07-CD749409F7C5}" destId="{39A57DAF-2C7B-43A0-8AB3-079E70F1BAFB}" srcOrd="6" destOrd="0" presId="urn:microsoft.com/office/officeart/2005/8/layout/venn1"/>
    <dgm:cxn modelId="{45AB492A-1E81-4704-9528-51A47E2DD54B}" type="presParOf" srcId="{3F8EF471-D656-48A8-BC07-CD749409F7C5}" destId="{BFC32FAE-60F6-40B9-97DF-AF908669BE50}" srcOrd="7" destOrd="0" presId="urn:microsoft.com/office/officeart/2005/8/layout/venn1"/>
    <dgm:cxn modelId="{522DAE69-3E6C-4FA0-8D25-329BAF7F61A6}" type="presParOf" srcId="{3F8EF471-D656-48A8-BC07-CD749409F7C5}" destId="{BAAC635E-5C12-40A7-9D62-5B86F0BE773E}" srcOrd="8" destOrd="0" presId="urn:microsoft.com/office/officeart/2005/8/layout/venn1"/>
    <dgm:cxn modelId="{549BC711-F519-481A-9CE3-2FA72AD8D2F8}" type="presParOf" srcId="{3F8EF471-D656-48A8-BC07-CD749409F7C5}" destId="{E7DDF022-69FF-4266-A108-25B537C22DD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FC981A-B284-4A28-982B-EA485262A2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B93913-3F5F-46CB-B397-D03A3437422C}">
      <dgm:prSet phldrT="[Texto]" custT="1"/>
      <dgm:spPr/>
      <dgm:t>
        <a:bodyPr/>
        <a:lstStyle/>
        <a:p>
          <a:r>
            <a:rPr lang="es-ES" sz="1600" b="1" noProof="0" smtClean="0">
              <a:latin typeface="Calibri" pitchFamily="34" charset="0"/>
              <a:cs typeface="Calibri" pitchFamily="34" charset="0"/>
            </a:rPr>
            <a:t>ORIGEN DE FONDOS</a:t>
          </a:r>
          <a:endParaRPr lang="es-ES" sz="1600" b="1" noProof="0">
            <a:latin typeface="Calibri" pitchFamily="34" charset="0"/>
            <a:cs typeface="Calibri" pitchFamily="34" charset="0"/>
          </a:endParaRPr>
        </a:p>
      </dgm:t>
    </dgm:pt>
    <dgm:pt modelId="{B3C5B05C-7295-4690-98E5-4E599F830ED8}" type="parTrans" cxnId="{F226AEF1-409B-46B6-88A2-CD9B3F011A5D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BAFFB8ED-630D-47F1-A042-CF8CC4211B25}" type="sibTrans" cxnId="{F226AEF1-409B-46B6-88A2-CD9B3F011A5D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C23A5AF2-A092-4097-80D2-05132B21B22F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“POCOS GRANDES IMPORTES”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534C11AE-4818-4AFB-8EAD-EEC0D0A2F707}" type="parTrans" cxnId="{9F93FF6A-1213-4AF0-A88F-B637376166A9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616A0697-0A7C-4408-A58C-B512DE01EDC9}" type="sibTrans" cxnId="{9F93FF6A-1213-4AF0-A88F-B637376166A9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1A1DF88F-4ADA-4887-8F69-25420B5B60AF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AAPP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E59243A1-718E-4456-B027-B9C1EA1DD925}" type="parTrans" cxnId="{D94499DF-99AA-42E8-8A11-284C2EF9474B}">
      <dgm:prSet/>
      <dgm:spPr>
        <a:noFill/>
      </dgm:spPr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1615E970-11E0-435B-A551-6B296CD37C70}" type="sibTrans" cxnId="{D94499DF-99AA-42E8-8A11-284C2EF9474B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04A791B5-49B0-4879-AEC0-79D2C8A8B4CC}">
      <dgm:prSet phldrT="[Texto]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FUNDACIONES, OBRAS SOCIALES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17F67CE8-838F-4F2A-AE77-00BB0BFE2D29}" type="parTrans" cxnId="{44D79DA9-FF65-4271-93E2-ADDA66EA3D7D}">
      <dgm:prSet/>
      <dgm:spPr>
        <a:noFill/>
      </dgm:spPr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EE0A766C-D1AC-490F-8A4D-38980B3658C8}" type="sibTrans" cxnId="{44D79DA9-FF65-4271-93E2-ADDA66EA3D7D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DC85C68B-C894-4F96-8E0F-4D0A9CB5CFFF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200" b="0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“MUCHOS PEQUEÑOS IMPORTES”</a:t>
          </a:r>
          <a:endParaRPr lang="es-ES" sz="1200" b="0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9C2043-8E3B-484B-A841-4C8707B1E203}" type="parTrans" cxnId="{CA5F6952-7079-4B81-8706-310A56AFEEE2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11EE4324-C5D0-4A04-BB2A-68698D573DB5}" type="sibTrans" cxnId="{CA5F6952-7079-4B81-8706-310A56AFEEE2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358F6042-5FE4-4299-8492-E50239F21746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200" b="0" noProof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PERSONAS Y EMPRESAS NOMINALES</a:t>
          </a:r>
          <a:endParaRPr lang="es-ES" sz="1200" b="0" noProof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AA27846-D669-4622-9A3A-944F2222EEF4}" type="parTrans" cxnId="{457F46A4-0E07-4E56-B0F3-FB6FB6CA1A85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FA547E18-A18D-44BB-B653-A64E1AFD12FB}" type="sibTrans" cxnId="{457F46A4-0E07-4E56-B0F3-FB6FB6CA1A85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6EF3F312-CAD1-4B83-9A72-37490E87D2A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PERSONAS Y EMPRESAS DESCONOCIDOS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A5C7A26E-F34A-48F8-A9F3-1083C4A220E0}" type="parTrans" cxnId="{402F16FE-15E8-4962-ADE8-2564D72E5810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EC7ADCF8-9566-4300-A6BD-8A4EE4C51D89}" type="sibTrans" cxnId="{402F16FE-15E8-4962-ADE8-2564D72E5810}">
      <dgm:prSet/>
      <dgm:spPr/>
      <dgm:t>
        <a:bodyPr/>
        <a:lstStyle/>
        <a:p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0233E602-80EE-4DFF-8A4C-E2D785E53D7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LEGADOS, GRANDES DONANTES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CE5B5A5A-B3C0-4FC2-B175-DD28ECA7B3E1}" type="parTrans" cxnId="{29E3DE88-6D12-490B-9A9E-A0FADDDCE2F3}">
      <dgm:prSet/>
      <dgm:spPr>
        <a:noFill/>
      </dgm:spPr>
      <dgm:t>
        <a:bodyPr/>
        <a:lstStyle/>
        <a:p>
          <a:endParaRPr lang="es-ES" noProof="0"/>
        </a:p>
      </dgm:t>
    </dgm:pt>
    <dgm:pt modelId="{D248803C-03CA-467B-B1BB-76A53A888330}" type="sibTrans" cxnId="{29E3DE88-6D12-490B-9A9E-A0FADDDCE2F3}">
      <dgm:prSet/>
      <dgm:spPr/>
      <dgm:t>
        <a:bodyPr/>
        <a:lstStyle/>
        <a:p>
          <a:endParaRPr lang="es-ES" noProof="0"/>
        </a:p>
      </dgm:t>
    </dgm:pt>
    <dgm:pt modelId="{502974C2-9F25-4BB0-912A-2E10C5B8472F}">
      <dgm:prSet phldrT="[Texto]"/>
      <dgm:spPr>
        <a:solidFill>
          <a:schemeClr val="bg1"/>
        </a:solidFill>
        <a:ln>
          <a:solidFill>
            <a:srgbClr val="9A0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MEDIOS MASIVOS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2AE6A387-74E8-45FE-BECA-37658A0644D1}" type="parTrans" cxnId="{9CFF178C-4CDD-4AF4-879D-B47CF1F631BF}">
      <dgm:prSet/>
      <dgm:spPr/>
      <dgm:t>
        <a:bodyPr/>
        <a:lstStyle/>
        <a:p>
          <a:endParaRPr lang="es-ES" noProof="0"/>
        </a:p>
      </dgm:t>
    </dgm:pt>
    <dgm:pt modelId="{B7C5A33C-A7DE-4C93-8EA2-B8EFCCE87DC3}" type="sibTrans" cxnId="{9CFF178C-4CDD-4AF4-879D-B47CF1F631BF}">
      <dgm:prSet/>
      <dgm:spPr/>
      <dgm:t>
        <a:bodyPr/>
        <a:lstStyle/>
        <a:p>
          <a:endParaRPr lang="es-ES" noProof="0"/>
        </a:p>
      </dgm:t>
    </dgm:pt>
    <dgm:pt modelId="{7AA9FD25-811D-40F8-B807-07C2A20A78D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A0000"/>
          </a:solidFill>
        </a:ln>
      </dgm:spPr>
      <dgm:t>
        <a:bodyPr/>
        <a:lstStyle/>
        <a:p>
          <a:r>
            <a:rPr lang="es-ES" noProof="0" smtClean="0">
              <a:latin typeface="Calibri" pitchFamily="34" charset="0"/>
              <a:cs typeface="Calibri" pitchFamily="34" charset="0"/>
            </a:rPr>
            <a:t>MEDIOS DE  COMUNICACIÓN (conversión a otro canal)</a:t>
          </a:r>
          <a:endParaRPr lang="es-ES" noProof="0">
            <a:latin typeface="Calibri" pitchFamily="34" charset="0"/>
            <a:cs typeface="Calibri" pitchFamily="34" charset="0"/>
          </a:endParaRPr>
        </a:p>
      </dgm:t>
    </dgm:pt>
    <dgm:pt modelId="{E5A6BF43-6D7C-4174-9383-07F81514D287}" type="parTrans" cxnId="{F0125DF2-A4EB-4BA2-8AB0-F4A08E4E67FB}">
      <dgm:prSet/>
      <dgm:spPr/>
      <dgm:t>
        <a:bodyPr/>
        <a:lstStyle/>
        <a:p>
          <a:endParaRPr lang="es-ES" noProof="0"/>
        </a:p>
      </dgm:t>
    </dgm:pt>
    <dgm:pt modelId="{B827D915-115F-495A-8109-7197C02D6CB2}" type="sibTrans" cxnId="{F0125DF2-A4EB-4BA2-8AB0-F4A08E4E67FB}">
      <dgm:prSet/>
      <dgm:spPr/>
      <dgm:t>
        <a:bodyPr/>
        <a:lstStyle/>
        <a:p>
          <a:endParaRPr lang="es-ES" noProof="0"/>
        </a:p>
      </dgm:t>
    </dgm:pt>
    <dgm:pt modelId="{F9F15C99-F102-4D2C-B9B4-476AE95DB8EF}" type="pres">
      <dgm:prSet presAssocID="{35FC981A-B284-4A28-982B-EA485262A2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13AA78-2BA5-47CA-B3DD-229766EC1846}" type="pres">
      <dgm:prSet presAssocID="{79B93913-3F5F-46CB-B397-D03A3437422C}" presName="hierRoot1" presStyleCnt="0"/>
      <dgm:spPr/>
    </dgm:pt>
    <dgm:pt modelId="{AC48F437-0138-4DDD-B0CE-D3D702A2A1B5}" type="pres">
      <dgm:prSet presAssocID="{79B93913-3F5F-46CB-B397-D03A3437422C}" presName="composite" presStyleCnt="0"/>
      <dgm:spPr/>
    </dgm:pt>
    <dgm:pt modelId="{E1E4CBA4-A7F2-4306-93A3-1DB9AC80EF48}" type="pres">
      <dgm:prSet presAssocID="{79B93913-3F5F-46CB-B397-D03A3437422C}" presName="background" presStyleLbl="node0" presStyleIdx="0" presStyleCn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2BACD5F5-54F2-4F28-8EB1-220E7181B69B}" type="pres">
      <dgm:prSet presAssocID="{79B93913-3F5F-46CB-B397-D03A3437422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D1A5EF-9CE1-4720-9940-E69ACA02E522}" type="pres">
      <dgm:prSet presAssocID="{79B93913-3F5F-46CB-B397-D03A3437422C}" presName="hierChild2" presStyleCnt="0"/>
      <dgm:spPr/>
    </dgm:pt>
    <dgm:pt modelId="{FA008AE6-A51A-49EA-B846-3C13105F268E}" type="pres">
      <dgm:prSet presAssocID="{534C11AE-4818-4AFB-8EAD-EEC0D0A2F707}" presName="Name10" presStyleLbl="parChTrans1D2" presStyleIdx="0" presStyleCnt="3"/>
      <dgm:spPr/>
      <dgm:t>
        <a:bodyPr/>
        <a:lstStyle/>
        <a:p>
          <a:endParaRPr lang="es-ES"/>
        </a:p>
      </dgm:t>
    </dgm:pt>
    <dgm:pt modelId="{31C4B66E-DB4E-45BB-B4B1-3A201BA947A8}" type="pres">
      <dgm:prSet presAssocID="{C23A5AF2-A092-4097-80D2-05132B21B22F}" presName="hierRoot2" presStyleCnt="0"/>
      <dgm:spPr/>
    </dgm:pt>
    <dgm:pt modelId="{127FF5FA-B94A-470E-9B10-9C5B3CFE09E1}" type="pres">
      <dgm:prSet presAssocID="{C23A5AF2-A092-4097-80D2-05132B21B22F}" presName="composite2" presStyleCnt="0"/>
      <dgm:spPr/>
    </dgm:pt>
    <dgm:pt modelId="{12A3B7EB-D470-4755-AB70-13435AB3B516}" type="pres">
      <dgm:prSet presAssocID="{C23A5AF2-A092-4097-80D2-05132B21B22F}" presName="background2" presStyleLbl="node2" presStyleIdx="0" presStyleCnt="3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04E1FDAB-2561-4E2F-9039-307E3DB1591D}" type="pres">
      <dgm:prSet presAssocID="{C23A5AF2-A092-4097-80D2-05132B21B22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3D9D0A-6B76-4FA1-9C6C-8E1D144EE45B}" type="pres">
      <dgm:prSet presAssocID="{C23A5AF2-A092-4097-80D2-05132B21B22F}" presName="hierChild3" presStyleCnt="0"/>
      <dgm:spPr/>
    </dgm:pt>
    <dgm:pt modelId="{5C2A1E5B-756C-4EF2-A6AA-0FED260F2D56}" type="pres">
      <dgm:prSet presAssocID="{E59243A1-718E-4456-B027-B9C1EA1DD925}" presName="Name17" presStyleLbl="parChTrans1D3" presStyleIdx="0" presStyleCnt="6"/>
      <dgm:spPr/>
      <dgm:t>
        <a:bodyPr/>
        <a:lstStyle/>
        <a:p>
          <a:endParaRPr lang="es-ES"/>
        </a:p>
      </dgm:t>
    </dgm:pt>
    <dgm:pt modelId="{E7A3AEBC-1E37-414C-B07E-E4B2E8AFF884}" type="pres">
      <dgm:prSet presAssocID="{1A1DF88F-4ADA-4887-8F69-25420B5B60AF}" presName="hierRoot3" presStyleCnt="0"/>
      <dgm:spPr/>
    </dgm:pt>
    <dgm:pt modelId="{77B28952-CB60-435B-9F45-E413B005672D}" type="pres">
      <dgm:prSet presAssocID="{1A1DF88F-4ADA-4887-8F69-25420B5B60AF}" presName="composite3" presStyleCnt="0"/>
      <dgm:spPr/>
    </dgm:pt>
    <dgm:pt modelId="{73E60EF2-2638-4C35-B407-B665708CAA55}" type="pres">
      <dgm:prSet presAssocID="{1A1DF88F-4ADA-4887-8F69-25420B5B60AF}" presName="background3" presStyleLbl="node3" presStyleIdx="0" presStyleCnt="6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1839368A-E1E4-4DA2-859D-85DC769E0EA1}" type="pres">
      <dgm:prSet presAssocID="{1A1DF88F-4ADA-4887-8F69-25420B5B60A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83BF04-72ED-4718-931D-A37322546F1B}" type="pres">
      <dgm:prSet presAssocID="{1A1DF88F-4ADA-4887-8F69-25420B5B60AF}" presName="hierChild4" presStyleCnt="0"/>
      <dgm:spPr/>
    </dgm:pt>
    <dgm:pt modelId="{B1628BFF-351B-4B89-B5ED-8288BF03A701}" type="pres">
      <dgm:prSet presAssocID="{17F67CE8-838F-4F2A-AE77-00BB0BFE2D29}" presName="Name17" presStyleLbl="parChTrans1D3" presStyleIdx="1" presStyleCnt="6"/>
      <dgm:spPr/>
      <dgm:t>
        <a:bodyPr/>
        <a:lstStyle/>
        <a:p>
          <a:endParaRPr lang="es-ES"/>
        </a:p>
      </dgm:t>
    </dgm:pt>
    <dgm:pt modelId="{D01BACEC-1525-4C1E-BB9B-9CEB5A2C7B5D}" type="pres">
      <dgm:prSet presAssocID="{04A791B5-49B0-4879-AEC0-79D2C8A8B4CC}" presName="hierRoot3" presStyleCnt="0"/>
      <dgm:spPr/>
    </dgm:pt>
    <dgm:pt modelId="{DCDA45AF-5742-4178-8887-2B959EA10037}" type="pres">
      <dgm:prSet presAssocID="{04A791B5-49B0-4879-AEC0-79D2C8A8B4CC}" presName="composite3" presStyleCnt="0"/>
      <dgm:spPr/>
    </dgm:pt>
    <dgm:pt modelId="{F8E38D24-E6CC-4C5E-A791-8D11BC6AEDD7}" type="pres">
      <dgm:prSet presAssocID="{04A791B5-49B0-4879-AEC0-79D2C8A8B4CC}" presName="background3" presStyleLbl="node3" presStyleIdx="1" presStyleCnt="6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2EE0983F-D605-40A0-9870-D9A53B49847D}" type="pres">
      <dgm:prSet presAssocID="{04A791B5-49B0-4879-AEC0-79D2C8A8B4CC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53A56-3732-4F1C-840F-CDBA89E53EE6}" type="pres">
      <dgm:prSet presAssocID="{04A791B5-49B0-4879-AEC0-79D2C8A8B4CC}" presName="hierChild4" presStyleCnt="0"/>
      <dgm:spPr/>
    </dgm:pt>
    <dgm:pt modelId="{2B6B7980-FAA7-44B8-8E5C-945EDCDA8A73}" type="pres">
      <dgm:prSet presAssocID="{CE5B5A5A-B3C0-4FC2-B175-DD28ECA7B3E1}" presName="Name17" presStyleLbl="parChTrans1D3" presStyleIdx="2" presStyleCnt="6"/>
      <dgm:spPr/>
      <dgm:t>
        <a:bodyPr/>
        <a:lstStyle/>
        <a:p>
          <a:endParaRPr lang="es-ES"/>
        </a:p>
      </dgm:t>
    </dgm:pt>
    <dgm:pt modelId="{D5EA756A-FF0F-4BA7-A007-4C1EBDDB3A22}" type="pres">
      <dgm:prSet presAssocID="{0233E602-80EE-4DFF-8A4C-E2D785E53D79}" presName="hierRoot3" presStyleCnt="0"/>
      <dgm:spPr/>
    </dgm:pt>
    <dgm:pt modelId="{884266F8-BB95-464E-87D7-D832372ADCBE}" type="pres">
      <dgm:prSet presAssocID="{0233E602-80EE-4DFF-8A4C-E2D785E53D79}" presName="composite3" presStyleCnt="0"/>
      <dgm:spPr/>
    </dgm:pt>
    <dgm:pt modelId="{685816B9-99E6-41C7-B7B8-86F6FE30C913}" type="pres">
      <dgm:prSet presAssocID="{0233E602-80EE-4DFF-8A4C-E2D785E53D79}" presName="background3" presStyleLbl="node3" presStyleIdx="2" presStyleCnt="6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5094C0B7-FE04-4CD1-9419-8A6657C1B1E3}" type="pres">
      <dgm:prSet presAssocID="{0233E602-80EE-4DFF-8A4C-E2D785E53D7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01B7E4-D6A8-4530-ACC3-16614C3A546C}" type="pres">
      <dgm:prSet presAssocID="{0233E602-80EE-4DFF-8A4C-E2D785E53D79}" presName="hierChild4" presStyleCnt="0"/>
      <dgm:spPr/>
    </dgm:pt>
    <dgm:pt modelId="{29E6A612-4586-4512-86C4-D98322F3B984}" type="pres">
      <dgm:prSet presAssocID="{599C2043-8E3B-484B-A841-4C8707B1E20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1AF350E8-06D6-41D1-9D80-FD9600D56ABF}" type="pres">
      <dgm:prSet presAssocID="{DC85C68B-C894-4F96-8E0F-4D0A9CB5CFFF}" presName="hierRoot2" presStyleCnt="0"/>
      <dgm:spPr/>
    </dgm:pt>
    <dgm:pt modelId="{A1423628-EC33-40CC-B231-84488556C479}" type="pres">
      <dgm:prSet presAssocID="{DC85C68B-C894-4F96-8E0F-4D0A9CB5CFFF}" presName="composite2" presStyleCnt="0"/>
      <dgm:spPr/>
    </dgm:pt>
    <dgm:pt modelId="{E410742E-BD9C-4403-B929-99190CDEB5AD}" type="pres">
      <dgm:prSet presAssocID="{DC85C68B-C894-4F96-8E0F-4D0A9CB5CFFF}" presName="background2" presStyleLbl="node2" presStyleIdx="1" presStyleCnt="3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BE331D4D-6B70-4296-B3D7-BA22E287128B}" type="pres">
      <dgm:prSet presAssocID="{DC85C68B-C894-4F96-8E0F-4D0A9CB5CFFF}" presName="text2" presStyleLbl="fgAcc2" presStyleIdx="1" presStyleCnt="3" custLinFactX="1767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497CD-BF5C-4D96-AF7F-1E99D41D487E}" type="pres">
      <dgm:prSet presAssocID="{DC85C68B-C894-4F96-8E0F-4D0A9CB5CFFF}" presName="hierChild3" presStyleCnt="0"/>
      <dgm:spPr/>
    </dgm:pt>
    <dgm:pt modelId="{AE0AA52C-BD72-4F58-B1BF-E33E61238387}" type="pres">
      <dgm:prSet presAssocID="{DAA27846-D669-4622-9A3A-944F2222EEF4}" presName="Name17" presStyleLbl="parChTrans1D3" presStyleIdx="3" presStyleCnt="6"/>
      <dgm:spPr/>
      <dgm:t>
        <a:bodyPr/>
        <a:lstStyle/>
        <a:p>
          <a:endParaRPr lang="es-ES"/>
        </a:p>
      </dgm:t>
    </dgm:pt>
    <dgm:pt modelId="{14605507-7963-45B5-B0A7-13E67774CD64}" type="pres">
      <dgm:prSet presAssocID="{358F6042-5FE4-4299-8492-E50239F21746}" presName="hierRoot3" presStyleCnt="0"/>
      <dgm:spPr/>
    </dgm:pt>
    <dgm:pt modelId="{DAB181FE-45DF-4A30-9453-F260D5CB4C59}" type="pres">
      <dgm:prSet presAssocID="{358F6042-5FE4-4299-8492-E50239F21746}" presName="composite3" presStyleCnt="0"/>
      <dgm:spPr/>
    </dgm:pt>
    <dgm:pt modelId="{5F07CB8A-64F1-42F2-8F91-1D96469CB1E3}" type="pres">
      <dgm:prSet presAssocID="{358F6042-5FE4-4299-8492-E50239F21746}" presName="background3" presStyleLbl="node3" presStyleIdx="3" presStyleCnt="6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69806D70-6F8E-414D-ADAD-D9DCE8C2519B}" type="pres">
      <dgm:prSet presAssocID="{358F6042-5FE4-4299-8492-E50239F21746}" presName="text3" presStyleLbl="fgAcc3" presStyleIdx="3" presStyleCnt="6" custLinFactX="1767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26046-E12F-4B86-AD62-3F8D9153E383}" type="pres">
      <dgm:prSet presAssocID="{358F6042-5FE4-4299-8492-E50239F21746}" presName="hierChild4" presStyleCnt="0"/>
      <dgm:spPr/>
    </dgm:pt>
    <dgm:pt modelId="{5C92A770-B835-4DB6-A6D9-E5C3B6153C43}" type="pres">
      <dgm:prSet presAssocID="{A5C7A26E-F34A-48F8-A9F3-1083C4A220E0}" presName="Name17" presStyleLbl="parChTrans1D3" presStyleIdx="4" presStyleCnt="6"/>
      <dgm:spPr/>
      <dgm:t>
        <a:bodyPr/>
        <a:lstStyle/>
        <a:p>
          <a:endParaRPr lang="es-ES"/>
        </a:p>
      </dgm:t>
    </dgm:pt>
    <dgm:pt modelId="{64922F40-34F9-47BB-889B-283B7708AE0C}" type="pres">
      <dgm:prSet presAssocID="{6EF3F312-CAD1-4B83-9A72-37490E87D2A4}" presName="hierRoot3" presStyleCnt="0"/>
      <dgm:spPr/>
    </dgm:pt>
    <dgm:pt modelId="{FD97D261-5AEB-4AEC-853F-66D93A040C19}" type="pres">
      <dgm:prSet presAssocID="{6EF3F312-CAD1-4B83-9A72-37490E87D2A4}" presName="composite3" presStyleCnt="0"/>
      <dgm:spPr/>
    </dgm:pt>
    <dgm:pt modelId="{080F4848-CF3C-43E5-998F-DCB884457AFA}" type="pres">
      <dgm:prSet presAssocID="{6EF3F312-CAD1-4B83-9A72-37490E87D2A4}" presName="background3" presStyleLbl="node3" presStyleIdx="4" presStyleCnt="6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0DAB4B01-5DC1-48F2-9BF2-446593A3C120}" type="pres">
      <dgm:prSet presAssocID="{6EF3F312-CAD1-4B83-9A72-37490E87D2A4}" presName="text3" presStyleLbl="fgAcc3" presStyleIdx="4" presStyleCnt="6" custLinFactX="15243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13EA8-288C-4BA5-A7D4-E8641891C6BD}" type="pres">
      <dgm:prSet presAssocID="{6EF3F312-CAD1-4B83-9A72-37490E87D2A4}" presName="hierChild4" presStyleCnt="0"/>
      <dgm:spPr/>
    </dgm:pt>
    <dgm:pt modelId="{CDA16492-6AE0-4112-9223-D5007B57458A}" type="pres">
      <dgm:prSet presAssocID="{2AE6A387-74E8-45FE-BECA-37658A0644D1}" presName="Name10" presStyleLbl="parChTrans1D2" presStyleIdx="2" presStyleCnt="3"/>
      <dgm:spPr/>
      <dgm:t>
        <a:bodyPr/>
        <a:lstStyle/>
        <a:p>
          <a:endParaRPr lang="es-ES"/>
        </a:p>
      </dgm:t>
    </dgm:pt>
    <dgm:pt modelId="{4AFC7DF9-438A-4903-A536-509CA26B941B}" type="pres">
      <dgm:prSet presAssocID="{502974C2-9F25-4BB0-912A-2E10C5B8472F}" presName="hierRoot2" presStyleCnt="0"/>
      <dgm:spPr/>
    </dgm:pt>
    <dgm:pt modelId="{15CFE6A3-9229-4EA0-9E30-8225FDC07841}" type="pres">
      <dgm:prSet presAssocID="{502974C2-9F25-4BB0-912A-2E10C5B8472F}" presName="composite2" presStyleCnt="0"/>
      <dgm:spPr/>
    </dgm:pt>
    <dgm:pt modelId="{0D5E4C52-F9CF-41A7-9860-E405B92BF90D}" type="pres">
      <dgm:prSet presAssocID="{502974C2-9F25-4BB0-912A-2E10C5B8472F}" presName="background2" presStyleLbl="node2" presStyleIdx="2" presStyleCnt="3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D2BEFB4A-D644-45F2-9E2C-497D96AE15FF}" type="pres">
      <dgm:prSet presAssocID="{502974C2-9F25-4BB0-912A-2E10C5B8472F}" presName="text2" presStyleLbl="fgAcc2" presStyleIdx="2" presStyleCnt="3" custLinFactX="-100000" custLinFactNeighborX="-145089" custLinFactNeighborY="-1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E62495-E222-4607-9C94-C7A5231D7A6F}" type="pres">
      <dgm:prSet presAssocID="{502974C2-9F25-4BB0-912A-2E10C5B8472F}" presName="hierChild3" presStyleCnt="0"/>
      <dgm:spPr/>
    </dgm:pt>
    <dgm:pt modelId="{147481E7-14C1-4575-AB2F-DAEB03AD44F3}" type="pres">
      <dgm:prSet presAssocID="{E5A6BF43-6D7C-4174-9383-07F81514D287}" presName="Name17" presStyleLbl="parChTrans1D3" presStyleIdx="5" presStyleCnt="6"/>
      <dgm:spPr/>
      <dgm:t>
        <a:bodyPr/>
        <a:lstStyle/>
        <a:p>
          <a:endParaRPr lang="es-ES"/>
        </a:p>
      </dgm:t>
    </dgm:pt>
    <dgm:pt modelId="{EF0A3C08-05A1-42AF-A902-2EC998E40A54}" type="pres">
      <dgm:prSet presAssocID="{7AA9FD25-811D-40F8-B807-07C2A20A78D2}" presName="hierRoot3" presStyleCnt="0"/>
      <dgm:spPr/>
    </dgm:pt>
    <dgm:pt modelId="{24F22EBD-FBF5-4DE5-BC62-B5B553F0DA3A}" type="pres">
      <dgm:prSet presAssocID="{7AA9FD25-811D-40F8-B807-07C2A20A78D2}" presName="composite3" presStyleCnt="0"/>
      <dgm:spPr/>
    </dgm:pt>
    <dgm:pt modelId="{7BDAAD3C-F328-41D2-8E58-F15659D30B77}" type="pres">
      <dgm:prSet presAssocID="{7AA9FD25-811D-40F8-B807-07C2A20A78D2}" presName="background3" presStyleLbl="node3" presStyleIdx="5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22B8313B-E756-43EE-8395-239573DACC1B}" type="pres">
      <dgm:prSet presAssocID="{7AA9FD25-811D-40F8-B807-07C2A20A78D2}" presName="text3" presStyleLbl="fgAcc3" presStyleIdx="5" presStyleCnt="6" custLinFactX="-100000" custLinFactNeighborX="-145089" custLinFactNeighborY="-1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CD45F2-5732-474D-917E-EB151A43CDA8}" type="pres">
      <dgm:prSet presAssocID="{7AA9FD25-811D-40F8-B807-07C2A20A78D2}" presName="hierChild4" presStyleCnt="0"/>
      <dgm:spPr/>
    </dgm:pt>
  </dgm:ptLst>
  <dgm:cxnLst>
    <dgm:cxn modelId="{E0725BF7-1E8D-49E4-805D-A1F5454CDD97}" type="presOf" srcId="{534C11AE-4818-4AFB-8EAD-EEC0D0A2F707}" destId="{FA008AE6-A51A-49EA-B846-3C13105F268E}" srcOrd="0" destOrd="0" presId="urn:microsoft.com/office/officeart/2005/8/layout/hierarchy1"/>
    <dgm:cxn modelId="{6688E14E-B2E2-4AE6-98DF-24988411BB0B}" type="presOf" srcId="{E5A6BF43-6D7C-4174-9383-07F81514D287}" destId="{147481E7-14C1-4575-AB2F-DAEB03AD44F3}" srcOrd="0" destOrd="0" presId="urn:microsoft.com/office/officeart/2005/8/layout/hierarchy1"/>
    <dgm:cxn modelId="{F226AEF1-409B-46B6-88A2-CD9B3F011A5D}" srcId="{35FC981A-B284-4A28-982B-EA485262A27F}" destId="{79B93913-3F5F-46CB-B397-D03A3437422C}" srcOrd="0" destOrd="0" parTransId="{B3C5B05C-7295-4690-98E5-4E599F830ED8}" sibTransId="{BAFFB8ED-630D-47F1-A042-CF8CC4211B25}"/>
    <dgm:cxn modelId="{943D1F8E-9C3B-47DC-878E-BE61FFE54A4B}" type="presOf" srcId="{04A791B5-49B0-4879-AEC0-79D2C8A8B4CC}" destId="{2EE0983F-D605-40A0-9870-D9A53B49847D}" srcOrd="0" destOrd="0" presId="urn:microsoft.com/office/officeart/2005/8/layout/hierarchy1"/>
    <dgm:cxn modelId="{02E0CE41-AB2A-4008-B241-0AB916D2E2C7}" type="presOf" srcId="{2AE6A387-74E8-45FE-BECA-37658A0644D1}" destId="{CDA16492-6AE0-4112-9223-D5007B57458A}" srcOrd="0" destOrd="0" presId="urn:microsoft.com/office/officeart/2005/8/layout/hierarchy1"/>
    <dgm:cxn modelId="{3E66E4D6-1F42-4636-B2F8-2F0BA649F130}" type="presOf" srcId="{E59243A1-718E-4456-B027-B9C1EA1DD925}" destId="{5C2A1E5B-756C-4EF2-A6AA-0FED260F2D56}" srcOrd="0" destOrd="0" presId="urn:microsoft.com/office/officeart/2005/8/layout/hierarchy1"/>
    <dgm:cxn modelId="{ECFAFB79-B8EC-4D26-980B-4A454E4CCDEF}" type="presOf" srcId="{79B93913-3F5F-46CB-B397-D03A3437422C}" destId="{2BACD5F5-54F2-4F28-8EB1-220E7181B69B}" srcOrd="0" destOrd="0" presId="urn:microsoft.com/office/officeart/2005/8/layout/hierarchy1"/>
    <dgm:cxn modelId="{E646663D-C392-4351-9E0C-703167C6E061}" type="presOf" srcId="{A5C7A26E-F34A-48F8-A9F3-1083C4A220E0}" destId="{5C92A770-B835-4DB6-A6D9-E5C3B6153C43}" srcOrd="0" destOrd="0" presId="urn:microsoft.com/office/officeart/2005/8/layout/hierarchy1"/>
    <dgm:cxn modelId="{ED55ECA7-1E02-4F9F-8EC9-ABF46643AA30}" type="presOf" srcId="{7AA9FD25-811D-40F8-B807-07C2A20A78D2}" destId="{22B8313B-E756-43EE-8395-239573DACC1B}" srcOrd="0" destOrd="0" presId="urn:microsoft.com/office/officeart/2005/8/layout/hierarchy1"/>
    <dgm:cxn modelId="{402F16FE-15E8-4962-ADE8-2564D72E5810}" srcId="{DC85C68B-C894-4F96-8E0F-4D0A9CB5CFFF}" destId="{6EF3F312-CAD1-4B83-9A72-37490E87D2A4}" srcOrd="1" destOrd="0" parTransId="{A5C7A26E-F34A-48F8-A9F3-1083C4A220E0}" sibTransId="{EC7ADCF8-9566-4300-A6BD-8A4EE4C51D89}"/>
    <dgm:cxn modelId="{457F46A4-0E07-4E56-B0F3-FB6FB6CA1A85}" srcId="{DC85C68B-C894-4F96-8E0F-4D0A9CB5CFFF}" destId="{358F6042-5FE4-4299-8492-E50239F21746}" srcOrd="0" destOrd="0" parTransId="{DAA27846-D669-4622-9A3A-944F2222EEF4}" sibTransId="{FA547E18-A18D-44BB-B653-A64E1AFD12FB}"/>
    <dgm:cxn modelId="{A6FA10B4-0745-4E3A-B370-0C0E4E754721}" type="presOf" srcId="{17F67CE8-838F-4F2A-AE77-00BB0BFE2D29}" destId="{B1628BFF-351B-4B89-B5ED-8288BF03A701}" srcOrd="0" destOrd="0" presId="urn:microsoft.com/office/officeart/2005/8/layout/hierarchy1"/>
    <dgm:cxn modelId="{44D79DA9-FF65-4271-93E2-ADDA66EA3D7D}" srcId="{C23A5AF2-A092-4097-80D2-05132B21B22F}" destId="{04A791B5-49B0-4879-AEC0-79D2C8A8B4CC}" srcOrd="1" destOrd="0" parTransId="{17F67CE8-838F-4F2A-AE77-00BB0BFE2D29}" sibTransId="{EE0A766C-D1AC-490F-8A4D-38980B3658C8}"/>
    <dgm:cxn modelId="{CA5F6952-7079-4B81-8706-310A56AFEEE2}" srcId="{79B93913-3F5F-46CB-B397-D03A3437422C}" destId="{DC85C68B-C894-4F96-8E0F-4D0A9CB5CFFF}" srcOrd="1" destOrd="0" parTransId="{599C2043-8E3B-484B-A841-4C8707B1E203}" sibTransId="{11EE4324-C5D0-4A04-BB2A-68698D573DB5}"/>
    <dgm:cxn modelId="{D94499DF-99AA-42E8-8A11-284C2EF9474B}" srcId="{C23A5AF2-A092-4097-80D2-05132B21B22F}" destId="{1A1DF88F-4ADA-4887-8F69-25420B5B60AF}" srcOrd="0" destOrd="0" parTransId="{E59243A1-718E-4456-B027-B9C1EA1DD925}" sibTransId="{1615E970-11E0-435B-A551-6B296CD37C70}"/>
    <dgm:cxn modelId="{29E3DE88-6D12-490B-9A9E-A0FADDDCE2F3}" srcId="{C23A5AF2-A092-4097-80D2-05132B21B22F}" destId="{0233E602-80EE-4DFF-8A4C-E2D785E53D79}" srcOrd="2" destOrd="0" parTransId="{CE5B5A5A-B3C0-4FC2-B175-DD28ECA7B3E1}" sibTransId="{D248803C-03CA-467B-B1BB-76A53A888330}"/>
    <dgm:cxn modelId="{BB74B6DF-B20E-4427-A739-71CDE53FA210}" type="presOf" srcId="{6EF3F312-CAD1-4B83-9A72-37490E87D2A4}" destId="{0DAB4B01-5DC1-48F2-9BF2-446593A3C120}" srcOrd="0" destOrd="0" presId="urn:microsoft.com/office/officeart/2005/8/layout/hierarchy1"/>
    <dgm:cxn modelId="{7686551B-EAD1-4CCC-8DA2-BABF065C0B83}" type="presOf" srcId="{502974C2-9F25-4BB0-912A-2E10C5B8472F}" destId="{D2BEFB4A-D644-45F2-9E2C-497D96AE15FF}" srcOrd="0" destOrd="0" presId="urn:microsoft.com/office/officeart/2005/8/layout/hierarchy1"/>
    <dgm:cxn modelId="{AC2C4668-6EFB-49AA-9132-EAB46025D532}" type="presOf" srcId="{358F6042-5FE4-4299-8492-E50239F21746}" destId="{69806D70-6F8E-414D-ADAD-D9DCE8C2519B}" srcOrd="0" destOrd="0" presId="urn:microsoft.com/office/officeart/2005/8/layout/hierarchy1"/>
    <dgm:cxn modelId="{5295589F-EC29-4CAF-BAF0-570C90EBBF39}" type="presOf" srcId="{0233E602-80EE-4DFF-8A4C-E2D785E53D79}" destId="{5094C0B7-FE04-4CD1-9419-8A6657C1B1E3}" srcOrd="0" destOrd="0" presId="urn:microsoft.com/office/officeart/2005/8/layout/hierarchy1"/>
    <dgm:cxn modelId="{F0125DF2-A4EB-4BA2-8AB0-F4A08E4E67FB}" srcId="{502974C2-9F25-4BB0-912A-2E10C5B8472F}" destId="{7AA9FD25-811D-40F8-B807-07C2A20A78D2}" srcOrd="0" destOrd="0" parTransId="{E5A6BF43-6D7C-4174-9383-07F81514D287}" sibTransId="{B827D915-115F-495A-8109-7197C02D6CB2}"/>
    <dgm:cxn modelId="{2B122FBA-9A24-4A06-9257-7D4CBACDB7EE}" type="presOf" srcId="{DC85C68B-C894-4F96-8E0F-4D0A9CB5CFFF}" destId="{BE331D4D-6B70-4296-B3D7-BA22E287128B}" srcOrd="0" destOrd="0" presId="urn:microsoft.com/office/officeart/2005/8/layout/hierarchy1"/>
    <dgm:cxn modelId="{2B86E41B-43B9-4CD1-BF6E-D29486952047}" type="presOf" srcId="{C23A5AF2-A092-4097-80D2-05132B21B22F}" destId="{04E1FDAB-2561-4E2F-9039-307E3DB1591D}" srcOrd="0" destOrd="0" presId="urn:microsoft.com/office/officeart/2005/8/layout/hierarchy1"/>
    <dgm:cxn modelId="{3DE34722-FD22-45DC-BFFD-306E630CE814}" type="presOf" srcId="{35FC981A-B284-4A28-982B-EA485262A27F}" destId="{F9F15C99-F102-4D2C-B9B4-476AE95DB8EF}" srcOrd="0" destOrd="0" presId="urn:microsoft.com/office/officeart/2005/8/layout/hierarchy1"/>
    <dgm:cxn modelId="{F0269D6B-E7DE-4A44-A8F9-DE620B8370DE}" type="presOf" srcId="{CE5B5A5A-B3C0-4FC2-B175-DD28ECA7B3E1}" destId="{2B6B7980-FAA7-44B8-8E5C-945EDCDA8A73}" srcOrd="0" destOrd="0" presId="urn:microsoft.com/office/officeart/2005/8/layout/hierarchy1"/>
    <dgm:cxn modelId="{9F93FF6A-1213-4AF0-A88F-B637376166A9}" srcId="{79B93913-3F5F-46CB-B397-D03A3437422C}" destId="{C23A5AF2-A092-4097-80D2-05132B21B22F}" srcOrd="0" destOrd="0" parTransId="{534C11AE-4818-4AFB-8EAD-EEC0D0A2F707}" sibTransId="{616A0697-0A7C-4408-A58C-B512DE01EDC9}"/>
    <dgm:cxn modelId="{9CFF178C-4CDD-4AF4-879D-B47CF1F631BF}" srcId="{79B93913-3F5F-46CB-B397-D03A3437422C}" destId="{502974C2-9F25-4BB0-912A-2E10C5B8472F}" srcOrd="2" destOrd="0" parTransId="{2AE6A387-74E8-45FE-BECA-37658A0644D1}" sibTransId="{B7C5A33C-A7DE-4C93-8EA2-B8EFCCE87DC3}"/>
    <dgm:cxn modelId="{515B4529-B35F-4A8D-9DA0-F4356FEEAFEC}" type="presOf" srcId="{DAA27846-D669-4622-9A3A-944F2222EEF4}" destId="{AE0AA52C-BD72-4F58-B1BF-E33E61238387}" srcOrd="0" destOrd="0" presId="urn:microsoft.com/office/officeart/2005/8/layout/hierarchy1"/>
    <dgm:cxn modelId="{4C141F7F-A9E4-4A97-B55C-03D225C6E6DF}" type="presOf" srcId="{1A1DF88F-4ADA-4887-8F69-25420B5B60AF}" destId="{1839368A-E1E4-4DA2-859D-85DC769E0EA1}" srcOrd="0" destOrd="0" presId="urn:microsoft.com/office/officeart/2005/8/layout/hierarchy1"/>
    <dgm:cxn modelId="{FCE60BB6-4864-44CD-ABA7-C118AD982621}" type="presOf" srcId="{599C2043-8E3B-484B-A841-4C8707B1E203}" destId="{29E6A612-4586-4512-86C4-D98322F3B984}" srcOrd="0" destOrd="0" presId="urn:microsoft.com/office/officeart/2005/8/layout/hierarchy1"/>
    <dgm:cxn modelId="{387D8473-656F-4FC9-932F-5B094154AA6F}" type="presParOf" srcId="{F9F15C99-F102-4D2C-B9B4-476AE95DB8EF}" destId="{D313AA78-2BA5-47CA-B3DD-229766EC1846}" srcOrd="0" destOrd="0" presId="urn:microsoft.com/office/officeart/2005/8/layout/hierarchy1"/>
    <dgm:cxn modelId="{5A89D0B2-9B4E-4376-8E7B-CECBBDDADB65}" type="presParOf" srcId="{D313AA78-2BA5-47CA-B3DD-229766EC1846}" destId="{AC48F437-0138-4DDD-B0CE-D3D702A2A1B5}" srcOrd="0" destOrd="0" presId="urn:microsoft.com/office/officeart/2005/8/layout/hierarchy1"/>
    <dgm:cxn modelId="{86009732-5EEA-4638-813C-9C8B58276DC5}" type="presParOf" srcId="{AC48F437-0138-4DDD-B0CE-D3D702A2A1B5}" destId="{E1E4CBA4-A7F2-4306-93A3-1DB9AC80EF48}" srcOrd="0" destOrd="0" presId="urn:microsoft.com/office/officeart/2005/8/layout/hierarchy1"/>
    <dgm:cxn modelId="{54CAE534-01F7-4C56-A2BA-11BC4F0C5133}" type="presParOf" srcId="{AC48F437-0138-4DDD-B0CE-D3D702A2A1B5}" destId="{2BACD5F5-54F2-4F28-8EB1-220E7181B69B}" srcOrd="1" destOrd="0" presId="urn:microsoft.com/office/officeart/2005/8/layout/hierarchy1"/>
    <dgm:cxn modelId="{8AE7B5BC-013B-4028-BDCE-BC509A376BE3}" type="presParOf" srcId="{D313AA78-2BA5-47CA-B3DD-229766EC1846}" destId="{DCD1A5EF-9CE1-4720-9940-E69ACA02E522}" srcOrd="1" destOrd="0" presId="urn:microsoft.com/office/officeart/2005/8/layout/hierarchy1"/>
    <dgm:cxn modelId="{0A469619-EFB1-41AD-A439-2557738A47D9}" type="presParOf" srcId="{DCD1A5EF-9CE1-4720-9940-E69ACA02E522}" destId="{FA008AE6-A51A-49EA-B846-3C13105F268E}" srcOrd="0" destOrd="0" presId="urn:microsoft.com/office/officeart/2005/8/layout/hierarchy1"/>
    <dgm:cxn modelId="{7E6E9FDC-8615-4A8B-ACD1-B836D68433F8}" type="presParOf" srcId="{DCD1A5EF-9CE1-4720-9940-E69ACA02E522}" destId="{31C4B66E-DB4E-45BB-B4B1-3A201BA947A8}" srcOrd="1" destOrd="0" presId="urn:microsoft.com/office/officeart/2005/8/layout/hierarchy1"/>
    <dgm:cxn modelId="{2022D7C4-9A00-4F57-B9F4-7E6952C67718}" type="presParOf" srcId="{31C4B66E-DB4E-45BB-B4B1-3A201BA947A8}" destId="{127FF5FA-B94A-470E-9B10-9C5B3CFE09E1}" srcOrd="0" destOrd="0" presId="urn:microsoft.com/office/officeart/2005/8/layout/hierarchy1"/>
    <dgm:cxn modelId="{6BD7E130-9870-42C5-BCC3-9614561E918C}" type="presParOf" srcId="{127FF5FA-B94A-470E-9B10-9C5B3CFE09E1}" destId="{12A3B7EB-D470-4755-AB70-13435AB3B516}" srcOrd="0" destOrd="0" presId="urn:microsoft.com/office/officeart/2005/8/layout/hierarchy1"/>
    <dgm:cxn modelId="{D91F2443-8FFB-45CE-BF8A-4D61D9A90FD0}" type="presParOf" srcId="{127FF5FA-B94A-470E-9B10-9C5B3CFE09E1}" destId="{04E1FDAB-2561-4E2F-9039-307E3DB1591D}" srcOrd="1" destOrd="0" presId="urn:microsoft.com/office/officeart/2005/8/layout/hierarchy1"/>
    <dgm:cxn modelId="{895BC0B6-1311-40AB-BBDE-08D2637FA9B1}" type="presParOf" srcId="{31C4B66E-DB4E-45BB-B4B1-3A201BA947A8}" destId="{E43D9D0A-6B76-4FA1-9C6C-8E1D144EE45B}" srcOrd="1" destOrd="0" presId="urn:microsoft.com/office/officeart/2005/8/layout/hierarchy1"/>
    <dgm:cxn modelId="{E9F8E169-C30A-43A2-8111-41146143DC52}" type="presParOf" srcId="{E43D9D0A-6B76-4FA1-9C6C-8E1D144EE45B}" destId="{5C2A1E5B-756C-4EF2-A6AA-0FED260F2D56}" srcOrd="0" destOrd="0" presId="urn:microsoft.com/office/officeart/2005/8/layout/hierarchy1"/>
    <dgm:cxn modelId="{AF0328BE-D557-46CC-975F-B1B3B03C462F}" type="presParOf" srcId="{E43D9D0A-6B76-4FA1-9C6C-8E1D144EE45B}" destId="{E7A3AEBC-1E37-414C-B07E-E4B2E8AFF884}" srcOrd="1" destOrd="0" presId="urn:microsoft.com/office/officeart/2005/8/layout/hierarchy1"/>
    <dgm:cxn modelId="{13717DCC-642E-494D-BF54-722201753DCD}" type="presParOf" srcId="{E7A3AEBC-1E37-414C-B07E-E4B2E8AFF884}" destId="{77B28952-CB60-435B-9F45-E413B005672D}" srcOrd="0" destOrd="0" presId="urn:microsoft.com/office/officeart/2005/8/layout/hierarchy1"/>
    <dgm:cxn modelId="{F979866E-DE7D-4784-A747-BDCA71389709}" type="presParOf" srcId="{77B28952-CB60-435B-9F45-E413B005672D}" destId="{73E60EF2-2638-4C35-B407-B665708CAA55}" srcOrd="0" destOrd="0" presId="urn:microsoft.com/office/officeart/2005/8/layout/hierarchy1"/>
    <dgm:cxn modelId="{B2D22E2D-1177-49A6-9B41-83F257E3EA38}" type="presParOf" srcId="{77B28952-CB60-435B-9F45-E413B005672D}" destId="{1839368A-E1E4-4DA2-859D-85DC769E0EA1}" srcOrd="1" destOrd="0" presId="urn:microsoft.com/office/officeart/2005/8/layout/hierarchy1"/>
    <dgm:cxn modelId="{86EE8F01-B83B-4402-B9EB-531E9B10DD2F}" type="presParOf" srcId="{E7A3AEBC-1E37-414C-B07E-E4B2E8AFF884}" destId="{0B83BF04-72ED-4718-931D-A37322546F1B}" srcOrd="1" destOrd="0" presId="urn:microsoft.com/office/officeart/2005/8/layout/hierarchy1"/>
    <dgm:cxn modelId="{7CFC1F1C-70D3-49A8-B5A4-50F4E7686907}" type="presParOf" srcId="{E43D9D0A-6B76-4FA1-9C6C-8E1D144EE45B}" destId="{B1628BFF-351B-4B89-B5ED-8288BF03A701}" srcOrd="2" destOrd="0" presId="urn:microsoft.com/office/officeart/2005/8/layout/hierarchy1"/>
    <dgm:cxn modelId="{D75CF84F-2382-480C-9F80-99F652706003}" type="presParOf" srcId="{E43D9D0A-6B76-4FA1-9C6C-8E1D144EE45B}" destId="{D01BACEC-1525-4C1E-BB9B-9CEB5A2C7B5D}" srcOrd="3" destOrd="0" presId="urn:microsoft.com/office/officeart/2005/8/layout/hierarchy1"/>
    <dgm:cxn modelId="{1CC87870-0495-4F21-83FE-C89507B5FC03}" type="presParOf" srcId="{D01BACEC-1525-4C1E-BB9B-9CEB5A2C7B5D}" destId="{DCDA45AF-5742-4178-8887-2B959EA10037}" srcOrd="0" destOrd="0" presId="urn:microsoft.com/office/officeart/2005/8/layout/hierarchy1"/>
    <dgm:cxn modelId="{83CCCD1D-1BC2-4D85-85B6-518E84CC8841}" type="presParOf" srcId="{DCDA45AF-5742-4178-8887-2B959EA10037}" destId="{F8E38D24-E6CC-4C5E-A791-8D11BC6AEDD7}" srcOrd="0" destOrd="0" presId="urn:microsoft.com/office/officeart/2005/8/layout/hierarchy1"/>
    <dgm:cxn modelId="{36199268-B6B7-4CFD-BE15-F307A29D5434}" type="presParOf" srcId="{DCDA45AF-5742-4178-8887-2B959EA10037}" destId="{2EE0983F-D605-40A0-9870-D9A53B49847D}" srcOrd="1" destOrd="0" presId="urn:microsoft.com/office/officeart/2005/8/layout/hierarchy1"/>
    <dgm:cxn modelId="{053B9810-6ACD-4CAB-9EFC-DC176E6300DA}" type="presParOf" srcId="{D01BACEC-1525-4C1E-BB9B-9CEB5A2C7B5D}" destId="{6DD53A56-3732-4F1C-840F-CDBA89E53EE6}" srcOrd="1" destOrd="0" presId="urn:microsoft.com/office/officeart/2005/8/layout/hierarchy1"/>
    <dgm:cxn modelId="{935DC215-560C-4559-88DC-47A020679447}" type="presParOf" srcId="{E43D9D0A-6B76-4FA1-9C6C-8E1D144EE45B}" destId="{2B6B7980-FAA7-44B8-8E5C-945EDCDA8A73}" srcOrd="4" destOrd="0" presId="urn:microsoft.com/office/officeart/2005/8/layout/hierarchy1"/>
    <dgm:cxn modelId="{A0E9A924-722C-4F21-A069-97ABD78A8B2B}" type="presParOf" srcId="{E43D9D0A-6B76-4FA1-9C6C-8E1D144EE45B}" destId="{D5EA756A-FF0F-4BA7-A007-4C1EBDDB3A22}" srcOrd="5" destOrd="0" presId="urn:microsoft.com/office/officeart/2005/8/layout/hierarchy1"/>
    <dgm:cxn modelId="{E433A68D-57CB-414A-B73D-20F6317FFA12}" type="presParOf" srcId="{D5EA756A-FF0F-4BA7-A007-4C1EBDDB3A22}" destId="{884266F8-BB95-464E-87D7-D832372ADCBE}" srcOrd="0" destOrd="0" presId="urn:microsoft.com/office/officeart/2005/8/layout/hierarchy1"/>
    <dgm:cxn modelId="{7FEEEC55-43FE-4E21-AACB-FA7C8AE56731}" type="presParOf" srcId="{884266F8-BB95-464E-87D7-D832372ADCBE}" destId="{685816B9-99E6-41C7-B7B8-86F6FE30C913}" srcOrd="0" destOrd="0" presId="urn:microsoft.com/office/officeart/2005/8/layout/hierarchy1"/>
    <dgm:cxn modelId="{E303E02B-B338-46C6-8976-C44BD40B5F95}" type="presParOf" srcId="{884266F8-BB95-464E-87D7-D832372ADCBE}" destId="{5094C0B7-FE04-4CD1-9419-8A6657C1B1E3}" srcOrd="1" destOrd="0" presId="urn:microsoft.com/office/officeart/2005/8/layout/hierarchy1"/>
    <dgm:cxn modelId="{D0581277-73ED-4ADE-9FBC-192DDF458867}" type="presParOf" srcId="{D5EA756A-FF0F-4BA7-A007-4C1EBDDB3A22}" destId="{CC01B7E4-D6A8-4530-ACC3-16614C3A546C}" srcOrd="1" destOrd="0" presId="urn:microsoft.com/office/officeart/2005/8/layout/hierarchy1"/>
    <dgm:cxn modelId="{A8AB0B38-38F3-45D3-97E6-704C06695455}" type="presParOf" srcId="{DCD1A5EF-9CE1-4720-9940-E69ACA02E522}" destId="{29E6A612-4586-4512-86C4-D98322F3B984}" srcOrd="2" destOrd="0" presId="urn:microsoft.com/office/officeart/2005/8/layout/hierarchy1"/>
    <dgm:cxn modelId="{5F37FE24-CF5F-4820-9EA8-DF36DE6D6C16}" type="presParOf" srcId="{DCD1A5EF-9CE1-4720-9940-E69ACA02E522}" destId="{1AF350E8-06D6-41D1-9D80-FD9600D56ABF}" srcOrd="3" destOrd="0" presId="urn:microsoft.com/office/officeart/2005/8/layout/hierarchy1"/>
    <dgm:cxn modelId="{89A628B3-BD59-409F-BB1E-A0D4204A121D}" type="presParOf" srcId="{1AF350E8-06D6-41D1-9D80-FD9600D56ABF}" destId="{A1423628-EC33-40CC-B231-84488556C479}" srcOrd="0" destOrd="0" presId="urn:microsoft.com/office/officeart/2005/8/layout/hierarchy1"/>
    <dgm:cxn modelId="{31C43302-903B-4A97-A8B1-DD9C6C023D6D}" type="presParOf" srcId="{A1423628-EC33-40CC-B231-84488556C479}" destId="{E410742E-BD9C-4403-B929-99190CDEB5AD}" srcOrd="0" destOrd="0" presId="urn:microsoft.com/office/officeart/2005/8/layout/hierarchy1"/>
    <dgm:cxn modelId="{D021F809-A788-4B46-9BF1-5A38E61974F8}" type="presParOf" srcId="{A1423628-EC33-40CC-B231-84488556C479}" destId="{BE331D4D-6B70-4296-B3D7-BA22E287128B}" srcOrd="1" destOrd="0" presId="urn:microsoft.com/office/officeart/2005/8/layout/hierarchy1"/>
    <dgm:cxn modelId="{69974670-7D94-48DB-962E-AA581FB4445B}" type="presParOf" srcId="{1AF350E8-06D6-41D1-9D80-FD9600D56ABF}" destId="{7FB497CD-BF5C-4D96-AF7F-1E99D41D487E}" srcOrd="1" destOrd="0" presId="urn:microsoft.com/office/officeart/2005/8/layout/hierarchy1"/>
    <dgm:cxn modelId="{218E63C3-AE59-4894-9DBC-40E8030ADF07}" type="presParOf" srcId="{7FB497CD-BF5C-4D96-AF7F-1E99D41D487E}" destId="{AE0AA52C-BD72-4F58-B1BF-E33E61238387}" srcOrd="0" destOrd="0" presId="urn:microsoft.com/office/officeart/2005/8/layout/hierarchy1"/>
    <dgm:cxn modelId="{F554B3BF-3DBC-4209-B58F-1F6592DB8BB2}" type="presParOf" srcId="{7FB497CD-BF5C-4D96-AF7F-1E99D41D487E}" destId="{14605507-7963-45B5-B0A7-13E67774CD64}" srcOrd="1" destOrd="0" presId="urn:microsoft.com/office/officeart/2005/8/layout/hierarchy1"/>
    <dgm:cxn modelId="{FAA8EBCC-F8FA-4452-B014-3DA1A7A4E0B9}" type="presParOf" srcId="{14605507-7963-45B5-B0A7-13E67774CD64}" destId="{DAB181FE-45DF-4A30-9453-F260D5CB4C59}" srcOrd="0" destOrd="0" presId="urn:microsoft.com/office/officeart/2005/8/layout/hierarchy1"/>
    <dgm:cxn modelId="{7033F6F9-ECA5-4B7A-B743-034EA7565EAC}" type="presParOf" srcId="{DAB181FE-45DF-4A30-9453-F260D5CB4C59}" destId="{5F07CB8A-64F1-42F2-8F91-1D96469CB1E3}" srcOrd="0" destOrd="0" presId="urn:microsoft.com/office/officeart/2005/8/layout/hierarchy1"/>
    <dgm:cxn modelId="{56BFD121-8527-412C-98D1-B7B3E3C3DCF5}" type="presParOf" srcId="{DAB181FE-45DF-4A30-9453-F260D5CB4C59}" destId="{69806D70-6F8E-414D-ADAD-D9DCE8C2519B}" srcOrd="1" destOrd="0" presId="urn:microsoft.com/office/officeart/2005/8/layout/hierarchy1"/>
    <dgm:cxn modelId="{35F0E51E-96D8-4204-BDBE-48A9BF64ACDE}" type="presParOf" srcId="{14605507-7963-45B5-B0A7-13E67774CD64}" destId="{0F026046-E12F-4B86-AD62-3F8D9153E383}" srcOrd="1" destOrd="0" presId="urn:microsoft.com/office/officeart/2005/8/layout/hierarchy1"/>
    <dgm:cxn modelId="{572DFBA2-549E-4068-8B7E-BAAD21645A5A}" type="presParOf" srcId="{7FB497CD-BF5C-4D96-AF7F-1E99D41D487E}" destId="{5C92A770-B835-4DB6-A6D9-E5C3B6153C43}" srcOrd="2" destOrd="0" presId="urn:microsoft.com/office/officeart/2005/8/layout/hierarchy1"/>
    <dgm:cxn modelId="{D1DD5EB2-A24B-4BF2-BE90-51759822C4F6}" type="presParOf" srcId="{7FB497CD-BF5C-4D96-AF7F-1E99D41D487E}" destId="{64922F40-34F9-47BB-889B-283B7708AE0C}" srcOrd="3" destOrd="0" presId="urn:microsoft.com/office/officeart/2005/8/layout/hierarchy1"/>
    <dgm:cxn modelId="{C4A944B8-CF09-4D5C-9BF7-CC1BEE4F915D}" type="presParOf" srcId="{64922F40-34F9-47BB-889B-283B7708AE0C}" destId="{FD97D261-5AEB-4AEC-853F-66D93A040C19}" srcOrd="0" destOrd="0" presId="urn:microsoft.com/office/officeart/2005/8/layout/hierarchy1"/>
    <dgm:cxn modelId="{2E72EB0B-B106-45F6-855C-DED0AE1457E1}" type="presParOf" srcId="{FD97D261-5AEB-4AEC-853F-66D93A040C19}" destId="{080F4848-CF3C-43E5-998F-DCB884457AFA}" srcOrd="0" destOrd="0" presId="urn:microsoft.com/office/officeart/2005/8/layout/hierarchy1"/>
    <dgm:cxn modelId="{B9485490-342E-45CB-B110-BA416508A012}" type="presParOf" srcId="{FD97D261-5AEB-4AEC-853F-66D93A040C19}" destId="{0DAB4B01-5DC1-48F2-9BF2-446593A3C120}" srcOrd="1" destOrd="0" presId="urn:microsoft.com/office/officeart/2005/8/layout/hierarchy1"/>
    <dgm:cxn modelId="{4540FBE4-2D11-422D-9619-61E9976AEAFD}" type="presParOf" srcId="{64922F40-34F9-47BB-889B-283B7708AE0C}" destId="{D7613EA8-288C-4BA5-A7D4-E8641891C6BD}" srcOrd="1" destOrd="0" presId="urn:microsoft.com/office/officeart/2005/8/layout/hierarchy1"/>
    <dgm:cxn modelId="{8FF2884F-A08E-4ECD-8860-639D16AD9A2D}" type="presParOf" srcId="{DCD1A5EF-9CE1-4720-9940-E69ACA02E522}" destId="{CDA16492-6AE0-4112-9223-D5007B57458A}" srcOrd="4" destOrd="0" presId="urn:microsoft.com/office/officeart/2005/8/layout/hierarchy1"/>
    <dgm:cxn modelId="{BB700B95-F602-4927-ADE5-706D4D807F2D}" type="presParOf" srcId="{DCD1A5EF-9CE1-4720-9940-E69ACA02E522}" destId="{4AFC7DF9-438A-4903-A536-509CA26B941B}" srcOrd="5" destOrd="0" presId="urn:microsoft.com/office/officeart/2005/8/layout/hierarchy1"/>
    <dgm:cxn modelId="{86EA5763-0A7D-4863-90EB-4F1E392D25B3}" type="presParOf" srcId="{4AFC7DF9-438A-4903-A536-509CA26B941B}" destId="{15CFE6A3-9229-4EA0-9E30-8225FDC07841}" srcOrd="0" destOrd="0" presId="urn:microsoft.com/office/officeart/2005/8/layout/hierarchy1"/>
    <dgm:cxn modelId="{B301BC08-977F-464F-86B7-C2B968E8FAE1}" type="presParOf" srcId="{15CFE6A3-9229-4EA0-9E30-8225FDC07841}" destId="{0D5E4C52-F9CF-41A7-9860-E405B92BF90D}" srcOrd="0" destOrd="0" presId="urn:microsoft.com/office/officeart/2005/8/layout/hierarchy1"/>
    <dgm:cxn modelId="{D6391ED8-8B7C-44A6-AB02-84CF6D7FDC4A}" type="presParOf" srcId="{15CFE6A3-9229-4EA0-9E30-8225FDC07841}" destId="{D2BEFB4A-D644-45F2-9E2C-497D96AE15FF}" srcOrd="1" destOrd="0" presId="urn:microsoft.com/office/officeart/2005/8/layout/hierarchy1"/>
    <dgm:cxn modelId="{A01B2C66-9A9E-431E-AD44-B6D4950005F8}" type="presParOf" srcId="{4AFC7DF9-438A-4903-A536-509CA26B941B}" destId="{3AE62495-E222-4607-9C94-C7A5231D7A6F}" srcOrd="1" destOrd="0" presId="urn:microsoft.com/office/officeart/2005/8/layout/hierarchy1"/>
    <dgm:cxn modelId="{2B5954C1-5417-4B36-B8BE-EDF3219CC975}" type="presParOf" srcId="{3AE62495-E222-4607-9C94-C7A5231D7A6F}" destId="{147481E7-14C1-4575-AB2F-DAEB03AD44F3}" srcOrd="0" destOrd="0" presId="urn:microsoft.com/office/officeart/2005/8/layout/hierarchy1"/>
    <dgm:cxn modelId="{677CAF0B-CC91-4EB5-8419-D771AF916B20}" type="presParOf" srcId="{3AE62495-E222-4607-9C94-C7A5231D7A6F}" destId="{EF0A3C08-05A1-42AF-A902-2EC998E40A54}" srcOrd="1" destOrd="0" presId="urn:microsoft.com/office/officeart/2005/8/layout/hierarchy1"/>
    <dgm:cxn modelId="{B5FD057A-89DA-4F6C-88ED-E86F12CFE003}" type="presParOf" srcId="{EF0A3C08-05A1-42AF-A902-2EC998E40A54}" destId="{24F22EBD-FBF5-4DE5-BC62-B5B553F0DA3A}" srcOrd="0" destOrd="0" presId="urn:microsoft.com/office/officeart/2005/8/layout/hierarchy1"/>
    <dgm:cxn modelId="{09A51DAB-7BA1-446B-87CE-7DB695A612E1}" type="presParOf" srcId="{24F22EBD-FBF5-4DE5-BC62-B5B553F0DA3A}" destId="{7BDAAD3C-F328-41D2-8E58-F15659D30B77}" srcOrd="0" destOrd="0" presId="urn:microsoft.com/office/officeart/2005/8/layout/hierarchy1"/>
    <dgm:cxn modelId="{56D2BC76-393B-4257-B70E-5EBA00C7394F}" type="presParOf" srcId="{24F22EBD-FBF5-4DE5-BC62-B5B553F0DA3A}" destId="{22B8313B-E756-43EE-8395-239573DACC1B}" srcOrd="1" destOrd="0" presId="urn:microsoft.com/office/officeart/2005/8/layout/hierarchy1"/>
    <dgm:cxn modelId="{D6B685D0-86D5-4536-AF96-21AD63C1E3F8}" type="presParOf" srcId="{EF0A3C08-05A1-42AF-A902-2EC998E40A54}" destId="{D3CD45F2-5732-474D-917E-EB151A43CD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FC981A-B284-4A28-982B-EA485262A2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B93913-3F5F-46CB-B397-D03A3437422C}">
      <dgm:prSet phldrT="[Texto]" custT="1"/>
      <dgm:spPr/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ORIGEN DE FONDOS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B3C5B05C-7295-4690-98E5-4E599F830ED8}" type="parTrans" cxnId="{F226AEF1-409B-46B6-88A2-CD9B3F011A5D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BAFFB8ED-630D-47F1-A042-CF8CC4211B25}" type="sibTrans" cxnId="{F226AEF1-409B-46B6-88A2-CD9B3F011A5D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C23A5AF2-A092-4097-80D2-05132B21B22F}">
      <dgm:prSet phldrT="[Texto]" custT="1"/>
      <dgm:spPr>
        <a:ln>
          <a:solidFill>
            <a:srgbClr val="008000"/>
          </a:solidFill>
        </a:ln>
      </dgm:spPr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“POCOS IMPORTES GRANDES”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534C11AE-4818-4AFB-8EAD-EEC0D0A2F707}" type="parTrans" cxnId="{9F93FF6A-1213-4AF0-A88F-B637376166A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616A0697-0A7C-4408-A58C-B512DE01EDC9}" type="sibTrans" cxnId="{9F93FF6A-1213-4AF0-A88F-B637376166A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DC85C68B-C894-4F96-8E0F-4D0A9CB5CFF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0" noProof="0" smtClean="0">
              <a:latin typeface="Calibri" pitchFamily="34" charset="0"/>
              <a:cs typeface="Calibri" pitchFamily="34" charset="0"/>
            </a:rPr>
            <a:t>“MUCHOS IMPORTES PEQUEÑOS”</a:t>
          </a:r>
          <a:endParaRPr lang="es-ES" sz="1200" b="0" noProof="0">
            <a:latin typeface="Calibri" pitchFamily="34" charset="0"/>
            <a:cs typeface="Calibri" pitchFamily="34" charset="0"/>
          </a:endParaRPr>
        </a:p>
      </dgm:t>
    </dgm:pt>
    <dgm:pt modelId="{599C2043-8E3B-484B-A841-4C8707B1E203}" type="parTrans" cxnId="{CA5F6952-7079-4B81-8706-310A56AFEEE2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11EE4324-C5D0-4A04-BB2A-68698D573DB5}" type="sibTrans" cxnId="{CA5F6952-7079-4B81-8706-310A56AFEEE2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358F6042-5FE4-4299-8492-E50239F2174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0" noProof="0" smtClean="0">
              <a:latin typeface="Calibri" pitchFamily="34" charset="0"/>
              <a:cs typeface="Calibri" pitchFamily="34" charset="0"/>
            </a:rPr>
            <a:t>NOMINALES</a:t>
          </a:r>
          <a:endParaRPr lang="es-ES" sz="1200" b="0" noProof="0">
            <a:latin typeface="Calibri" pitchFamily="34" charset="0"/>
            <a:cs typeface="Calibri" pitchFamily="34" charset="0"/>
          </a:endParaRPr>
        </a:p>
      </dgm:t>
    </dgm:pt>
    <dgm:pt modelId="{DAA27846-D669-4622-9A3A-944F2222EEF4}" type="parTrans" cxnId="{457F46A4-0E07-4E56-B0F3-FB6FB6CA1A85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FA547E18-A18D-44BB-B653-A64E1AFD12FB}" type="sibTrans" cxnId="{457F46A4-0E07-4E56-B0F3-FB6FB6CA1A85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6EF3F312-CAD1-4B83-9A72-37490E87D2A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DESCONOCIDOS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A5C7A26E-F34A-48F8-A9F3-1083C4A220E0}" type="parTrans" cxnId="{402F16FE-15E8-4962-ADE8-2564D72E5810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EC7ADCF8-9566-4300-A6BD-8A4EE4C51D89}" type="sibTrans" cxnId="{402F16FE-15E8-4962-ADE8-2564D72E5810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502974C2-9F25-4BB0-912A-2E10C5B8472F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MASIVOS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2AE6A387-74E8-45FE-BECA-37658A0644D1}" type="parTrans" cxnId="{9CFF178C-4CDD-4AF4-879D-B47CF1F631BF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B7C5A33C-A7DE-4C93-8EA2-B8EFCCE87DC3}" type="sibTrans" cxnId="{9CFF178C-4CDD-4AF4-879D-B47CF1F631BF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9E20CF0D-6F16-4D3C-9EB6-0DAD4E1E381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Sorteos, rifas, …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BF92D101-0367-44E1-A689-6BD0CDE03ECE}" type="parTrans" cxnId="{5A27C36D-10B2-41E2-89E3-2EA5FBB0373E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61BBE429-B219-4A9C-B472-B886C97244A8}" type="sibTrans" cxnId="{5A27C36D-10B2-41E2-89E3-2EA5FBB0373E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71393E89-924E-4D91-9E58-B10B37B4E55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0" noProof="0" smtClean="0">
              <a:latin typeface="Calibri" pitchFamily="34" charset="0"/>
              <a:cs typeface="Calibri" pitchFamily="34" charset="0"/>
            </a:rPr>
            <a:t>Venta minorista</a:t>
          </a:r>
          <a:endParaRPr lang="es-ES" sz="1200" b="0" noProof="0">
            <a:latin typeface="Calibri" pitchFamily="34" charset="0"/>
            <a:cs typeface="Calibri" pitchFamily="34" charset="0"/>
          </a:endParaRPr>
        </a:p>
      </dgm:t>
    </dgm:pt>
    <dgm:pt modelId="{87E19359-F487-4276-86BD-52C6F1984966}" type="parTrans" cxnId="{476C3DB1-B706-4610-A721-70C96E2CBB9C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D304DFB4-EBB5-4F3E-B722-0898C62AFE33}" type="sibTrans" cxnId="{476C3DB1-B706-4610-A721-70C96E2CBB9C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E1DD1CC4-FECD-4648-BC91-DDF1EA77468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s-ES" sz="1200" b="1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BBDD socios y donantes</a:t>
          </a:r>
          <a:endParaRPr lang="es-ES" sz="1200" b="1" noProof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2CE23B3-8E31-4AE5-88C7-B9C6FCE0D0BA}" type="parTrans" cxnId="{32E17E99-1F74-495F-8710-AEC4CD557474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F6F18E9D-4D92-44B4-BEB1-CD89780963AE}" type="sibTrans" cxnId="{32E17E99-1F74-495F-8710-AEC4CD557474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F04CDAEA-0B3B-4742-B532-348C778F450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s-ES" sz="1200" b="1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Prestación servicio</a:t>
          </a:r>
          <a:endParaRPr lang="es-ES" sz="1200" b="1" noProof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50552CF-D02F-4C36-9985-9057791BE9AB}" type="parTrans" cxnId="{B616086A-C07F-4276-8065-A5A621CF4D6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A2762488-C649-4205-8570-94EA5990117F}" type="sibTrans" cxnId="{B616086A-C07F-4276-8065-A5A621CF4D6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0803893D-850E-4680-B3BE-3AF41465D0C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s-ES" sz="1200" b="1" noProof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BBDD  mercado potencial</a:t>
          </a:r>
          <a:endParaRPr lang="es-ES" sz="1200" b="1" noProof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EE683FBB-AF9C-4871-A5D8-76DF1B9A586D}" type="parTrans" cxnId="{FBB61E26-C8F2-481E-8144-4C382B66D713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36A37F6D-F924-4AE5-A347-B62CE0D398C1}" type="sibTrans" cxnId="{FBB61E26-C8F2-481E-8144-4C382B66D713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5FDF3563-CE1A-461A-AFD6-C14329FD3B8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0" noProof="0" smtClean="0">
              <a:latin typeface="Calibri" pitchFamily="34" charset="0"/>
              <a:cs typeface="Calibri" pitchFamily="34" charset="0"/>
            </a:rPr>
            <a:t>Emergencias, donaciones en CC, …</a:t>
          </a:r>
          <a:endParaRPr lang="es-ES" sz="1200" b="0" noProof="0">
            <a:latin typeface="Calibri" pitchFamily="34" charset="0"/>
            <a:cs typeface="Calibri" pitchFamily="34" charset="0"/>
          </a:endParaRPr>
        </a:p>
      </dgm:t>
    </dgm:pt>
    <dgm:pt modelId="{F3778F54-83DE-487A-B2F0-A7BA1019574C}" type="parTrans" cxnId="{D812C6E2-5481-4BF7-9A61-3FF21983E22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99CF0579-D4DA-45B7-AC27-2E5F11132CDB}" type="sibTrans" cxnId="{D812C6E2-5481-4BF7-9A61-3FF21983E229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5B5BAB9C-6FB6-4DF1-9925-FA64DA884F5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noProof="0" smtClean="0">
              <a:latin typeface="Calibri" pitchFamily="34" charset="0"/>
              <a:cs typeface="Calibri" pitchFamily="34" charset="0"/>
            </a:rPr>
            <a:t>Internet y redes sociales</a:t>
          </a:r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F5486938-767C-4B0D-8D9C-363B85C201AA}" type="parTrans" cxnId="{2056C762-4333-4E40-B45E-0E77B9694948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EA4CF2FF-EFA1-4F05-9E8F-ABF7A619A152}" type="sibTrans" cxnId="{2056C762-4333-4E40-B45E-0E77B9694948}">
      <dgm:prSet/>
      <dgm:spPr/>
      <dgm:t>
        <a:bodyPr/>
        <a:lstStyle/>
        <a:p>
          <a:endParaRPr lang="es-ES" sz="1200" noProof="0">
            <a:latin typeface="Calibri" pitchFamily="34" charset="0"/>
            <a:cs typeface="Calibri" pitchFamily="34" charset="0"/>
          </a:endParaRPr>
        </a:p>
      </dgm:t>
    </dgm:pt>
    <dgm:pt modelId="{C9C3856C-A52C-4699-AAB6-40B9E37249DA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0" noProof="0" dirty="0" smtClean="0">
              <a:latin typeface="Calibri" pitchFamily="34" charset="0"/>
              <a:cs typeface="Calibri" pitchFamily="34" charset="0"/>
            </a:rPr>
            <a:t>Micro donaciones</a:t>
          </a:r>
          <a:endParaRPr lang="es-ES" sz="1200" b="0" noProof="0" dirty="0">
            <a:latin typeface="Calibri" pitchFamily="34" charset="0"/>
            <a:cs typeface="Calibri" pitchFamily="34" charset="0"/>
          </a:endParaRPr>
        </a:p>
      </dgm:t>
    </dgm:pt>
    <dgm:pt modelId="{7F01F5E4-392B-4DD8-9653-7AF204B96D76}" type="parTrans" cxnId="{30CC028C-2E91-4672-A1C3-C771B10D057C}">
      <dgm:prSet/>
      <dgm:spPr/>
      <dgm:t>
        <a:bodyPr/>
        <a:lstStyle/>
        <a:p>
          <a:endParaRPr lang="es-ES" noProof="0"/>
        </a:p>
      </dgm:t>
    </dgm:pt>
    <dgm:pt modelId="{66E760AF-CEA0-44DF-86F4-B32CA1C83BCA}" type="sibTrans" cxnId="{30CC028C-2E91-4672-A1C3-C771B10D057C}">
      <dgm:prSet/>
      <dgm:spPr/>
      <dgm:t>
        <a:bodyPr/>
        <a:lstStyle/>
        <a:p>
          <a:endParaRPr lang="es-ES" noProof="0"/>
        </a:p>
      </dgm:t>
    </dgm:pt>
    <dgm:pt modelId="{F9F15C99-F102-4D2C-B9B4-476AE95DB8EF}" type="pres">
      <dgm:prSet presAssocID="{35FC981A-B284-4A28-982B-EA485262A2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13AA78-2BA5-47CA-B3DD-229766EC1846}" type="pres">
      <dgm:prSet presAssocID="{79B93913-3F5F-46CB-B397-D03A3437422C}" presName="hierRoot1" presStyleCnt="0"/>
      <dgm:spPr/>
      <dgm:t>
        <a:bodyPr/>
        <a:lstStyle/>
        <a:p>
          <a:endParaRPr lang="es-ES"/>
        </a:p>
      </dgm:t>
    </dgm:pt>
    <dgm:pt modelId="{AC48F437-0138-4DDD-B0CE-D3D702A2A1B5}" type="pres">
      <dgm:prSet presAssocID="{79B93913-3F5F-46CB-B397-D03A3437422C}" presName="composite" presStyleCnt="0"/>
      <dgm:spPr/>
      <dgm:t>
        <a:bodyPr/>
        <a:lstStyle/>
        <a:p>
          <a:endParaRPr lang="es-ES"/>
        </a:p>
      </dgm:t>
    </dgm:pt>
    <dgm:pt modelId="{E1E4CBA4-A7F2-4306-93A3-1DB9AC80EF48}" type="pres">
      <dgm:prSet presAssocID="{79B93913-3F5F-46CB-B397-D03A3437422C}" presName="background" presStyleLbl="node0" presStyleIdx="0" presStyleCnt="1"/>
      <dgm:spPr/>
      <dgm:t>
        <a:bodyPr/>
        <a:lstStyle/>
        <a:p>
          <a:endParaRPr lang="es-ES"/>
        </a:p>
      </dgm:t>
    </dgm:pt>
    <dgm:pt modelId="{2BACD5F5-54F2-4F28-8EB1-220E7181B69B}" type="pres">
      <dgm:prSet presAssocID="{79B93913-3F5F-46CB-B397-D03A3437422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D1A5EF-9CE1-4720-9940-E69ACA02E522}" type="pres">
      <dgm:prSet presAssocID="{79B93913-3F5F-46CB-B397-D03A3437422C}" presName="hierChild2" presStyleCnt="0"/>
      <dgm:spPr/>
      <dgm:t>
        <a:bodyPr/>
        <a:lstStyle/>
        <a:p>
          <a:endParaRPr lang="es-ES"/>
        </a:p>
      </dgm:t>
    </dgm:pt>
    <dgm:pt modelId="{FA008AE6-A51A-49EA-B846-3C13105F268E}" type="pres">
      <dgm:prSet presAssocID="{534C11AE-4818-4AFB-8EAD-EEC0D0A2F707}" presName="Name10" presStyleLbl="parChTrans1D2" presStyleIdx="0" presStyleCnt="3"/>
      <dgm:spPr/>
      <dgm:t>
        <a:bodyPr/>
        <a:lstStyle/>
        <a:p>
          <a:endParaRPr lang="es-ES"/>
        </a:p>
      </dgm:t>
    </dgm:pt>
    <dgm:pt modelId="{31C4B66E-DB4E-45BB-B4B1-3A201BA947A8}" type="pres">
      <dgm:prSet presAssocID="{C23A5AF2-A092-4097-80D2-05132B21B22F}" presName="hierRoot2" presStyleCnt="0"/>
      <dgm:spPr/>
      <dgm:t>
        <a:bodyPr/>
        <a:lstStyle/>
        <a:p>
          <a:endParaRPr lang="es-ES"/>
        </a:p>
      </dgm:t>
    </dgm:pt>
    <dgm:pt modelId="{127FF5FA-B94A-470E-9B10-9C5B3CFE09E1}" type="pres">
      <dgm:prSet presAssocID="{C23A5AF2-A092-4097-80D2-05132B21B22F}" presName="composite2" presStyleCnt="0"/>
      <dgm:spPr/>
      <dgm:t>
        <a:bodyPr/>
        <a:lstStyle/>
        <a:p>
          <a:endParaRPr lang="es-ES"/>
        </a:p>
      </dgm:t>
    </dgm:pt>
    <dgm:pt modelId="{12A3B7EB-D470-4755-AB70-13435AB3B516}" type="pres">
      <dgm:prSet presAssocID="{C23A5AF2-A092-4097-80D2-05132B21B22F}" presName="background2" presStyleLbl="node2" presStyleIdx="0" presStyleCnt="3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04E1FDAB-2561-4E2F-9039-307E3DB1591D}" type="pres">
      <dgm:prSet presAssocID="{C23A5AF2-A092-4097-80D2-05132B21B22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3D9D0A-6B76-4FA1-9C6C-8E1D144EE45B}" type="pres">
      <dgm:prSet presAssocID="{C23A5AF2-A092-4097-80D2-05132B21B22F}" presName="hierChild3" presStyleCnt="0"/>
      <dgm:spPr/>
      <dgm:t>
        <a:bodyPr/>
        <a:lstStyle/>
        <a:p>
          <a:endParaRPr lang="es-ES"/>
        </a:p>
      </dgm:t>
    </dgm:pt>
    <dgm:pt modelId="{29E6A612-4586-4512-86C4-D98322F3B984}" type="pres">
      <dgm:prSet presAssocID="{599C2043-8E3B-484B-A841-4C8707B1E203}" presName="Name10" presStyleLbl="parChTrans1D2" presStyleIdx="1" presStyleCnt="3"/>
      <dgm:spPr/>
      <dgm:t>
        <a:bodyPr/>
        <a:lstStyle/>
        <a:p>
          <a:endParaRPr lang="es-ES"/>
        </a:p>
      </dgm:t>
    </dgm:pt>
    <dgm:pt modelId="{1AF350E8-06D6-41D1-9D80-FD9600D56ABF}" type="pres">
      <dgm:prSet presAssocID="{DC85C68B-C894-4F96-8E0F-4D0A9CB5CFFF}" presName="hierRoot2" presStyleCnt="0"/>
      <dgm:spPr/>
      <dgm:t>
        <a:bodyPr/>
        <a:lstStyle/>
        <a:p>
          <a:endParaRPr lang="es-ES"/>
        </a:p>
      </dgm:t>
    </dgm:pt>
    <dgm:pt modelId="{A1423628-EC33-40CC-B231-84488556C479}" type="pres">
      <dgm:prSet presAssocID="{DC85C68B-C894-4F96-8E0F-4D0A9CB5CFFF}" presName="composite2" presStyleCnt="0"/>
      <dgm:spPr/>
      <dgm:t>
        <a:bodyPr/>
        <a:lstStyle/>
        <a:p>
          <a:endParaRPr lang="es-ES"/>
        </a:p>
      </dgm:t>
    </dgm:pt>
    <dgm:pt modelId="{E410742E-BD9C-4403-B929-99190CDEB5AD}" type="pres">
      <dgm:prSet presAssocID="{DC85C68B-C894-4F96-8E0F-4D0A9CB5CFFF}" presName="background2" presStyleLbl="node2" presStyleIdx="1" presStyleCnt="3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BE331D4D-6B70-4296-B3D7-BA22E287128B}" type="pres">
      <dgm:prSet presAssocID="{DC85C68B-C894-4F96-8E0F-4D0A9CB5CFF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497CD-BF5C-4D96-AF7F-1E99D41D487E}" type="pres">
      <dgm:prSet presAssocID="{DC85C68B-C894-4F96-8E0F-4D0A9CB5CFFF}" presName="hierChild3" presStyleCnt="0"/>
      <dgm:spPr/>
      <dgm:t>
        <a:bodyPr/>
        <a:lstStyle/>
        <a:p>
          <a:endParaRPr lang="es-ES"/>
        </a:p>
      </dgm:t>
    </dgm:pt>
    <dgm:pt modelId="{AE0AA52C-BD72-4F58-B1BF-E33E61238387}" type="pres">
      <dgm:prSet presAssocID="{DAA27846-D669-4622-9A3A-944F2222EEF4}" presName="Name17" presStyleLbl="parChTrans1D3" presStyleIdx="0" presStyleCnt="2"/>
      <dgm:spPr/>
      <dgm:t>
        <a:bodyPr/>
        <a:lstStyle/>
        <a:p>
          <a:endParaRPr lang="es-ES"/>
        </a:p>
      </dgm:t>
    </dgm:pt>
    <dgm:pt modelId="{14605507-7963-45B5-B0A7-13E67774CD64}" type="pres">
      <dgm:prSet presAssocID="{358F6042-5FE4-4299-8492-E50239F21746}" presName="hierRoot3" presStyleCnt="0"/>
      <dgm:spPr/>
      <dgm:t>
        <a:bodyPr/>
        <a:lstStyle/>
        <a:p>
          <a:endParaRPr lang="es-ES"/>
        </a:p>
      </dgm:t>
    </dgm:pt>
    <dgm:pt modelId="{DAB181FE-45DF-4A30-9453-F260D5CB4C59}" type="pres">
      <dgm:prSet presAssocID="{358F6042-5FE4-4299-8492-E50239F21746}" presName="composite3" presStyleCnt="0"/>
      <dgm:spPr/>
      <dgm:t>
        <a:bodyPr/>
        <a:lstStyle/>
        <a:p>
          <a:endParaRPr lang="es-ES"/>
        </a:p>
      </dgm:t>
    </dgm:pt>
    <dgm:pt modelId="{5F07CB8A-64F1-42F2-8F91-1D96469CB1E3}" type="pres">
      <dgm:prSet presAssocID="{358F6042-5FE4-4299-8492-E50239F21746}" presName="background3" presStyleLbl="node3" presStyleIdx="0" presStyleCnt="2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69806D70-6F8E-414D-ADAD-D9DCE8C2519B}" type="pres">
      <dgm:prSet presAssocID="{358F6042-5FE4-4299-8492-E50239F2174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26046-E12F-4B86-AD62-3F8D9153E383}" type="pres">
      <dgm:prSet presAssocID="{358F6042-5FE4-4299-8492-E50239F21746}" presName="hierChild4" presStyleCnt="0"/>
      <dgm:spPr/>
      <dgm:t>
        <a:bodyPr/>
        <a:lstStyle/>
        <a:p>
          <a:endParaRPr lang="es-ES"/>
        </a:p>
      </dgm:t>
    </dgm:pt>
    <dgm:pt modelId="{DE2CE345-3395-4D48-B70C-B0B28F5A10DB}" type="pres">
      <dgm:prSet presAssocID="{A2CE23B3-8E31-4AE5-88C7-B9C6FCE0D0BA}" presName="Name23" presStyleLbl="parChTrans1D4" presStyleIdx="0" presStyleCnt="8"/>
      <dgm:spPr/>
      <dgm:t>
        <a:bodyPr/>
        <a:lstStyle/>
        <a:p>
          <a:endParaRPr lang="es-ES"/>
        </a:p>
      </dgm:t>
    </dgm:pt>
    <dgm:pt modelId="{44CDD613-E6E1-45EA-BA76-CDBD7F3449DE}" type="pres">
      <dgm:prSet presAssocID="{E1DD1CC4-FECD-4648-BC91-DDF1EA77468E}" presName="hierRoot4" presStyleCnt="0"/>
      <dgm:spPr/>
      <dgm:t>
        <a:bodyPr/>
        <a:lstStyle/>
        <a:p>
          <a:endParaRPr lang="es-ES"/>
        </a:p>
      </dgm:t>
    </dgm:pt>
    <dgm:pt modelId="{06E2AE4E-A9D7-41A8-AAB2-FF888AAB985C}" type="pres">
      <dgm:prSet presAssocID="{E1DD1CC4-FECD-4648-BC91-DDF1EA77468E}" presName="composite4" presStyleCnt="0"/>
      <dgm:spPr/>
      <dgm:t>
        <a:bodyPr/>
        <a:lstStyle/>
        <a:p>
          <a:endParaRPr lang="es-ES"/>
        </a:p>
      </dgm:t>
    </dgm:pt>
    <dgm:pt modelId="{BEB334CB-F289-48BF-8845-485933E67092}" type="pres">
      <dgm:prSet presAssocID="{E1DD1CC4-FECD-4648-BC91-DDF1EA77468E}" presName="background4" presStyleLbl="node4" presStyleIdx="0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28DCAFA9-6342-4E66-A710-F5FE140F7A31}" type="pres">
      <dgm:prSet presAssocID="{E1DD1CC4-FECD-4648-BC91-DDF1EA77468E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3A1F21-CC75-4BBD-AB0B-17A69C78F238}" type="pres">
      <dgm:prSet presAssocID="{E1DD1CC4-FECD-4648-BC91-DDF1EA77468E}" presName="hierChild5" presStyleCnt="0"/>
      <dgm:spPr/>
      <dgm:t>
        <a:bodyPr/>
        <a:lstStyle/>
        <a:p>
          <a:endParaRPr lang="es-ES"/>
        </a:p>
      </dgm:t>
    </dgm:pt>
    <dgm:pt modelId="{51E1707A-F9AF-4CC4-8997-6899A4A4CC94}" type="pres">
      <dgm:prSet presAssocID="{A50552CF-D02F-4C36-9985-9057791BE9AB}" presName="Name23" presStyleLbl="parChTrans1D4" presStyleIdx="1" presStyleCnt="8"/>
      <dgm:spPr/>
      <dgm:t>
        <a:bodyPr/>
        <a:lstStyle/>
        <a:p>
          <a:endParaRPr lang="es-ES"/>
        </a:p>
      </dgm:t>
    </dgm:pt>
    <dgm:pt modelId="{E522D5AE-4F99-4E7E-BC17-8BE37406D299}" type="pres">
      <dgm:prSet presAssocID="{F04CDAEA-0B3B-4742-B532-348C778F4508}" presName="hierRoot4" presStyleCnt="0"/>
      <dgm:spPr/>
      <dgm:t>
        <a:bodyPr/>
        <a:lstStyle/>
        <a:p>
          <a:endParaRPr lang="es-ES"/>
        </a:p>
      </dgm:t>
    </dgm:pt>
    <dgm:pt modelId="{4DF2D3FC-9851-40A5-8FA2-CC24C4742D6D}" type="pres">
      <dgm:prSet presAssocID="{F04CDAEA-0B3B-4742-B532-348C778F4508}" presName="composite4" presStyleCnt="0"/>
      <dgm:spPr/>
      <dgm:t>
        <a:bodyPr/>
        <a:lstStyle/>
        <a:p>
          <a:endParaRPr lang="es-ES"/>
        </a:p>
      </dgm:t>
    </dgm:pt>
    <dgm:pt modelId="{998CC685-D470-43C4-A727-863CCC93FAEC}" type="pres">
      <dgm:prSet presAssocID="{F04CDAEA-0B3B-4742-B532-348C778F4508}" presName="background4" presStyleLbl="node4" presStyleIdx="1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567FD397-561D-4B7B-8FCB-1B999D6C3FD1}" type="pres">
      <dgm:prSet presAssocID="{F04CDAEA-0B3B-4742-B532-348C778F4508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3486E5-7CE1-4E28-9563-83372D47B7D9}" type="pres">
      <dgm:prSet presAssocID="{F04CDAEA-0B3B-4742-B532-348C778F4508}" presName="hierChild5" presStyleCnt="0"/>
      <dgm:spPr/>
      <dgm:t>
        <a:bodyPr/>
        <a:lstStyle/>
        <a:p>
          <a:endParaRPr lang="es-ES"/>
        </a:p>
      </dgm:t>
    </dgm:pt>
    <dgm:pt modelId="{7EC2EEBE-0BDB-4058-BC27-2871B153E5B5}" type="pres">
      <dgm:prSet presAssocID="{EE683FBB-AF9C-4871-A5D8-76DF1B9A586D}" presName="Name23" presStyleLbl="parChTrans1D4" presStyleIdx="2" presStyleCnt="8"/>
      <dgm:spPr/>
      <dgm:t>
        <a:bodyPr/>
        <a:lstStyle/>
        <a:p>
          <a:endParaRPr lang="es-ES"/>
        </a:p>
      </dgm:t>
    </dgm:pt>
    <dgm:pt modelId="{516B1BD8-9D05-4CBE-9386-7EF02EC49982}" type="pres">
      <dgm:prSet presAssocID="{0803893D-850E-4680-B3BE-3AF41465D0C4}" presName="hierRoot4" presStyleCnt="0"/>
      <dgm:spPr/>
      <dgm:t>
        <a:bodyPr/>
        <a:lstStyle/>
        <a:p>
          <a:endParaRPr lang="es-ES"/>
        </a:p>
      </dgm:t>
    </dgm:pt>
    <dgm:pt modelId="{CFAFF916-9484-442F-8D81-76924FE9940D}" type="pres">
      <dgm:prSet presAssocID="{0803893D-850E-4680-B3BE-3AF41465D0C4}" presName="composite4" presStyleCnt="0"/>
      <dgm:spPr/>
      <dgm:t>
        <a:bodyPr/>
        <a:lstStyle/>
        <a:p>
          <a:endParaRPr lang="es-ES"/>
        </a:p>
      </dgm:t>
    </dgm:pt>
    <dgm:pt modelId="{A05BFAD1-D2B8-4C5C-B461-ECD85E962799}" type="pres">
      <dgm:prSet presAssocID="{0803893D-850E-4680-B3BE-3AF41465D0C4}" presName="background4" presStyleLbl="node4" presStyleIdx="2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5AD26B27-CBF0-48D4-9BE6-D7C5D4ADF356}" type="pres">
      <dgm:prSet presAssocID="{0803893D-850E-4680-B3BE-3AF41465D0C4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621EFA-66C6-4EEC-B016-8D11633C0828}" type="pres">
      <dgm:prSet presAssocID="{0803893D-850E-4680-B3BE-3AF41465D0C4}" presName="hierChild5" presStyleCnt="0"/>
      <dgm:spPr/>
      <dgm:t>
        <a:bodyPr/>
        <a:lstStyle/>
        <a:p>
          <a:endParaRPr lang="es-ES"/>
        </a:p>
      </dgm:t>
    </dgm:pt>
    <dgm:pt modelId="{5C92A770-B835-4DB6-A6D9-E5C3B6153C43}" type="pres">
      <dgm:prSet presAssocID="{A5C7A26E-F34A-48F8-A9F3-1083C4A220E0}" presName="Name17" presStyleLbl="parChTrans1D3" presStyleIdx="1" presStyleCnt="2"/>
      <dgm:spPr/>
      <dgm:t>
        <a:bodyPr/>
        <a:lstStyle/>
        <a:p>
          <a:endParaRPr lang="es-ES"/>
        </a:p>
      </dgm:t>
    </dgm:pt>
    <dgm:pt modelId="{64922F40-34F9-47BB-889B-283B7708AE0C}" type="pres">
      <dgm:prSet presAssocID="{6EF3F312-CAD1-4B83-9A72-37490E87D2A4}" presName="hierRoot3" presStyleCnt="0"/>
      <dgm:spPr/>
      <dgm:t>
        <a:bodyPr/>
        <a:lstStyle/>
        <a:p>
          <a:endParaRPr lang="es-ES"/>
        </a:p>
      </dgm:t>
    </dgm:pt>
    <dgm:pt modelId="{FD97D261-5AEB-4AEC-853F-66D93A040C19}" type="pres">
      <dgm:prSet presAssocID="{6EF3F312-CAD1-4B83-9A72-37490E87D2A4}" presName="composite3" presStyleCnt="0"/>
      <dgm:spPr/>
      <dgm:t>
        <a:bodyPr/>
        <a:lstStyle/>
        <a:p>
          <a:endParaRPr lang="es-ES"/>
        </a:p>
      </dgm:t>
    </dgm:pt>
    <dgm:pt modelId="{080F4848-CF3C-43E5-998F-DCB884457AFA}" type="pres">
      <dgm:prSet presAssocID="{6EF3F312-CAD1-4B83-9A72-37490E87D2A4}" presName="background3" presStyleLbl="node3" presStyleIdx="1" presStyleCnt="2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0DAB4B01-5DC1-48F2-9BF2-446593A3C120}" type="pres">
      <dgm:prSet presAssocID="{6EF3F312-CAD1-4B83-9A72-37490E87D2A4}" presName="text3" presStyleLbl="fgAcc3" presStyleIdx="1" presStyleCnt="2" custScaleX="1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13EA8-288C-4BA5-A7D4-E8641891C6BD}" type="pres">
      <dgm:prSet presAssocID="{6EF3F312-CAD1-4B83-9A72-37490E87D2A4}" presName="hierChild4" presStyleCnt="0"/>
      <dgm:spPr/>
      <dgm:t>
        <a:bodyPr/>
        <a:lstStyle/>
        <a:p>
          <a:endParaRPr lang="es-ES"/>
        </a:p>
      </dgm:t>
    </dgm:pt>
    <dgm:pt modelId="{B87706CB-F2B1-4E1C-8D44-31FA5BE2DDD4}" type="pres">
      <dgm:prSet presAssocID="{BF92D101-0367-44E1-A689-6BD0CDE03ECE}" presName="Name23" presStyleLbl="parChTrans1D4" presStyleIdx="3" presStyleCnt="8"/>
      <dgm:spPr/>
      <dgm:t>
        <a:bodyPr/>
        <a:lstStyle/>
        <a:p>
          <a:endParaRPr lang="es-ES"/>
        </a:p>
      </dgm:t>
    </dgm:pt>
    <dgm:pt modelId="{5D7B22F6-8F7B-4806-A4B7-431006317AA0}" type="pres">
      <dgm:prSet presAssocID="{9E20CF0D-6F16-4D3C-9EB6-0DAD4E1E3817}" presName="hierRoot4" presStyleCnt="0"/>
      <dgm:spPr/>
      <dgm:t>
        <a:bodyPr/>
        <a:lstStyle/>
        <a:p>
          <a:endParaRPr lang="es-ES"/>
        </a:p>
      </dgm:t>
    </dgm:pt>
    <dgm:pt modelId="{89FFA0FD-7326-4899-8CBB-CF58286FFE6E}" type="pres">
      <dgm:prSet presAssocID="{9E20CF0D-6F16-4D3C-9EB6-0DAD4E1E3817}" presName="composite4" presStyleCnt="0"/>
      <dgm:spPr/>
      <dgm:t>
        <a:bodyPr/>
        <a:lstStyle/>
        <a:p>
          <a:endParaRPr lang="es-ES"/>
        </a:p>
      </dgm:t>
    </dgm:pt>
    <dgm:pt modelId="{33F71994-AACA-4748-BEE0-014E7215DE60}" type="pres">
      <dgm:prSet presAssocID="{9E20CF0D-6F16-4D3C-9EB6-0DAD4E1E3817}" presName="background4" presStyleLbl="node4" presStyleIdx="3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FA07AFB8-2E69-4AA2-A795-CB3256A484DB}" type="pres">
      <dgm:prSet presAssocID="{9E20CF0D-6F16-4D3C-9EB6-0DAD4E1E3817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95094A-5E78-4891-B342-1D54A613520A}" type="pres">
      <dgm:prSet presAssocID="{9E20CF0D-6F16-4D3C-9EB6-0DAD4E1E3817}" presName="hierChild5" presStyleCnt="0"/>
      <dgm:spPr/>
      <dgm:t>
        <a:bodyPr/>
        <a:lstStyle/>
        <a:p>
          <a:endParaRPr lang="es-ES"/>
        </a:p>
      </dgm:t>
    </dgm:pt>
    <dgm:pt modelId="{9E556E60-80D0-4B2B-936F-ED209D1A25C5}" type="pres">
      <dgm:prSet presAssocID="{87E19359-F487-4276-86BD-52C6F1984966}" presName="Name23" presStyleLbl="parChTrans1D4" presStyleIdx="4" presStyleCnt="8"/>
      <dgm:spPr/>
      <dgm:t>
        <a:bodyPr/>
        <a:lstStyle/>
        <a:p>
          <a:endParaRPr lang="es-ES"/>
        </a:p>
      </dgm:t>
    </dgm:pt>
    <dgm:pt modelId="{7EE30E49-6F7C-4EF8-B986-B17AF83A3692}" type="pres">
      <dgm:prSet presAssocID="{71393E89-924E-4D91-9E58-B10B37B4E553}" presName="hierRoot4" presStyleCnt="0"/>
      <dgm:spPr/>
      <dgm:t>
        <a:bodyPr/>
        <a:lstStyle/>
        <a:p>
          <a:endParaRPr lang="es-ES"/>
        </a:p>
      </dgm:t>
    </dgm:pt>
    <dgm:pt modelId="{CDF90243-45D9-46A3-8198-5C81D326CB85}" type="pres">
      <dgm:prSet presAssocID="{71393E89-924E-4D91-9E58-B10B37B4E553}" presName="composite4" presStyleCnt="0"/>
      <dgm:spPr/>
      <dgm:t>
        <a:bodyPr/>
        <a:lstStyle/>
        <a:p>
          <a:endParaRPr lang="es-ES"/>
        </a:p>
      </dgm:t>
    </dgm:pt>
    <dgm:pt modelId="{85CE79F8-A88D-41E9-8E05-0C3591B30B37}" type="pres">
      <dgm:prSet presAssocID="{71393E89-924E-4D91-9E58-B10B37B4E553}" presName="background4" presStyleLbl="node4" presStyleIdx="4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6659AD2A-C1F2-4DF8-97D3-982B83E5411A}" type="pres">
      <dgm:prSet presAssocID="{71393E89-924E-4D91-9E58-B10B37B4E553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611F91-F275-469E-A06A-C2702C775B4C}" type="pres">
      <dgm:prSet presAssocID="{71393E89-924E-4D91-9E58-B10B37B4E553}" presName="hierChild5" presStyleCnt="0"/>
      <dgm:spPr/>
      <dgm:t>
        <a:bodyPr/>
        <a:lstStyle/>
        <a:p>
          <a:endParaRPr lang="es-ES"/>
        </a:p>
      </dgm:t>
    </dgm:pt>
    <dgm:pt modelId="{8343908D-FA9E-4E27-B696-D6FAA14A0E2F}" type="pres">
      <dgm:prSet presAssocID="{F3778F54-83DE-487A-B2F0-A7BA1019574C}" presName="Name23" presStyleLbl="parChTrans1D4" presStyleIdx="5" presStyleCnt="8"/>
      <dgm:spPr/>
      <dgm:t>
        <a:bodyPr/>
        <a:lstStyle/>
        <a:p>
          <a:endParaRPr lang="es-ES"/>
        </a:p>
      </dgm:t>
    </dgm:pt>
    <dgm:pt modelId="{D4246020-1D0B-4744-BA07-4813B360AACF}" type="pres">
      <dgm:prSet presAssocID="{5FDF3563-CE1A-461A-AFD6-C14329FD3B8C}" presName="hierRoot4" presStyleCnt="0"/>
      <dgm:spPr/>
      <dgm:t>
        <a:bodyPr/>
        <a:lstStyle/>
        <a:p>
          <a:endParaRPr lang="es-ES"/>
        </a:p>
      </dgm:t>
    </dgm:pt>
    <dgm:pt modelId="{FEFF0B5B-F46C-4899-A79F-DD6D3BBD152A}" type="pres">
      <dgm:prSet presAssocID="{5FDF3563-CE1A-461A-AFD6-C14329FD3B8C}" presName="composite4" presStyleCnt="0"/>
      <dgm:spPr/>
      <dgm:t>
        <a:bodyPr/>
        <a:lstStyle/>
        <a:p>
          <a:endParaRPr lang="es-ES"/>
        </a:p>
      </dgm:t>
    </dgm:pt>
    <dgm:pt modelId="{5DF10041-5A1A-4300-8556-6C2D9B71AC2E}" type="pres">
      <dgm:prSet presAssocID="{5FDF3563-CE1A-461A-AFD6-C14329FD3B8C}" presName="background4" presStyleLbl="node4" presStyleIdx="5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8056A430-E3D3-4600-9BE5-82AD80A63274}" type="pres">
      <dgm:prSet presAssocID="{5FDF3563-CE1A-461A-AFD6-C14329FD3B8C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C8FA9E-98A4-4C28-8FEE-A32B77605164}" type="pres">
      <dgm:prSet presAssocID="{5FDF3563-CE1A-461A-AFD6-C14329FD3B8C}" presName="hierChild5" presStyleCnt="0"/>
      <dgm:spPr/>
      <dgm:t>
        <a:bodyPr/>
        <a:lstStyle/>
        <a:p>
          <a:endParaRPr lang="es-ES"/>
        </a:p>
      </dgm:t>
    </dgm:pt>
    <dgm:pt modelId="{C6446A09-FDB1-4E34-BAD5-5A538834B78B}" type="pres">
      <dgm:prSet presAssocID="{7F01F5E4-392B-4DD8-9653-7AF204B96D76}" presName="Name23" presStyleLbl="parChTrans1D4" presStyleIdx="6" presStyleCnt="8"/>
      <dgm:spPr/>
      <dgm:t>
        <a:bodyPr/>
        <a:lstStyle/>
        <a:p>
          <a:endParaRPr lang="es-ES"/>
        </a:p>
      </dgm:t>
    </dgm:pt>
    <dgm:pt modelId="{DFC0520F-7EB4-4305-B12E-33F85B669E49}" type="pres">
      <dgm:prSet presAssocID="{C9C3856C-A52C-4699-AAB6-40B9E37249DA}" presName="hierRoot4" presStyleCnt="0"/>
      <dgm:spPr/>
    </dgm:pt>
    <dgm:pt modelId="{8BDA75D8-D0BD-4D0A-8369-33273E288A09}" type="pres">
      <dgm:prSet presAssocID="{C9C3856C-A52C-4699-AAB6-40B9E37249DA}" presName="composite4" presStyleCnt="0"/>
      <dgm:spPr/>
    </dgm:pt>
    <dgm:pt modelId="{7E3D89C0-81E4-4D14-BEFC-094A99CE0D32}" type="pres">
      <dgm:prSet presAssocID="{C9C3856C-A52C-4699-AAB6-40B9E37249DA}" presName="background4" presStyleLbl="node4" presStyleIdx="6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D505817F-7F7F-49E6-B384-6D47BBBB8A0C}" type="pres">
      <dgm:prSet presAssocID="{C9C3856C-A52C-4699-AAB6-40B9E37249DA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6F9596-10DC-4DC3-A97E-5DE687142E0A}" type="pres">
      <dgm:prSet presAssocID="{C9C3856C-A52C-4699-AAB6-40B9E37249DA}" presName="hierChild5" presStyleCnt="0"/>
      <dgm:spPr/>
    </dgm:pt>
    <dgm:pt modelId="{E4430B13-03B1-4C6C-A146-204ACB768EF8}" type="pres">
      <dgm:prSet presAssocID="{F5486938-767C-4B0D-8D9C-363B85C201AA}" presName="Name23" presStyleLbl="parChTrans1D4" presStyleIdx="7" presStyleCnt="8"/>
      <dgm:spPr/>
      <dgm:t>
        <a:bodyPr/>
        <a:lstStyle/>
        <a:p>
          <a:endParaRPr lang="es-ES"/>
        </a:p>
      </dgm:t>
    </dgm:pt>
    <dgm:pt modelId="{49EAF19E-0B67-44E2-8AC2-D39D7FDD3036}" type="pres">
      <dgm:prSet presAssocID="{5B5BAB9C-6FB6-4DF1-9925-FA64DA884F56}" presName="hierRoot4" presStyleCnt="0"/>
      <dgm:spPr/>
      <dgm:t>
        <a:bodyPr/>
        <a:lstStyle/>
        <a:p>
          <a:endParaRPr lang="es-ES"/>
        </a:p>
      </dgm:t>
    </dgm:pt>
    <dgm:pt modelId="{326FE0AA-CA26-4DDD-BAA0-3E52071A5FC0}" type="pres">
      <dgm:prSet presAssocID="{5B5BAB9C-6FB6-4DF1-9925-FA64DA884F56}" presName="composite4" presStyleCnt="0"/>
      <dgm:spPr/>
      <dgm:t>
        <a:bodyPr/>
        <a:lstStyle/>
        <a:p>
          <a:endParaRPr lang="es-ES"/>
        </a:p>
      </dgm:t>
    </dgm:pt>
    <dgm:pt modelId="{10A7E306-A448-45D2-AF31-6EEC800C7ECD}" type="pres">
      <dgm:prSet presAssocID="{5B5BAB9C-6FB6-4DF1-9925-FA64DA884F56}" presName="background4" presStyleLbl="node4" presStyleIdx="7" presStyleCnt="8"/>
      <dgm:spPr>
        <a:solidFill>
          <a:srgbClr val="502800"/>
        </a:solidFill>
      </dgm:spPr>
      <dgm:t>
        <a:bodyPr/>
        <a:lstStyle/>
        <a:p>
          <a:endParaRPr lang="es-ES"/>
        </a:p>
      </dgm:t>
    </dgm:pt>
    <dgm:pt modelId="{403A08AF-DA8A-43C1-B002-0A4BE2C11109}" type="pres">
      <dgm:prSet presAssocID="{5B5BAB9C-6FB6-4DF1-9925-FA64DA884F56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62157-CCD0-4A79-AB8E-826009A0D504}" type="pres">
      <dgm:prSet presAssocID="{5B5BAB9C-6FB6-4DF1-9925-FA64DA884F56}" presName="hierChild5" presStyleCnt="0"/>
      <dgm:spPr/>
      <dgm:t>
        <a:bodyPr/>
        <a:lstStyle/>
        <a:p>
          <a:endParaRPr lang="es-ES"/>
        </a:p>
      </dgm:t>
    </dgm:pt>
    <dgm:pt modelId="{CDA16492-6AE0-4112-9223-D5007B57458A}" type="pres">
      <dgm:prSet presAssocID="{2AE6A387-74E8-45FE-BECA-37658A0644D1}" presName="Name10" presStyleLbl="parChTrans1D2" presStyleIdx="2" presStyleCnt="3"/>
      <dgm:spPr/>
      <dgm:t>
        <a:bodyPr/>
        <a:lstStyle/>
        <a:p>
          <a:endParaRPr lang="es-ES"/>
        </a:p>
      </dgm:t>
    </dgm:pt>
    <dgm:pt modelId="{4AFC7DF9-438A-4903-A536-509CA26B941B}" type="pres">
      <dgm:prSet presAssocID="{502974C2-9F25-4BB0-912A-2E10C5B8472F}" presName="hierRoot2" presStyleCnt="0"/>
      <dgm:spPr/>
      <dgm:t>
        <a:bodyPr/>
        <a:lstStyle/>
        <a:p>
          <a:endParaRPr lang="es-ES"/>
        </a:p>
      </dgm:t>
    </dgm:pt>
    <dgm:pt modelId="{15CFE6A3-9229-4EA0-9E30-8225FDC07841}" type="pres">
      <dgm:prSet presAssocID="{502974C2-9F25-4BB0-912A-2E10C5B8472F}" presName="composite2" presStyleCnt="0"/>
      <dgm:spPr/>
      <dgm:t>
        <a:bodyPr/>
        <a:lstStyle/>
        <a:p>
          <a:endParaRPr lang="es-ES"/>
        </a:p>
      </dgm:t>
    </dgm:pt>
    <dgm:pt modelId="{0D5E4C52-F9CF-41A7-9860-E405B92BF90D}" type="pres">
      <dgm:prSet presAssocID="{502974C2-9F25-4BB0-912A-2E10C5B8472F}" presName="background2" presStyleLbl="node2" presStyleIdx="2" presStyleCnt="3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D2BEFB4A-D644-45F2-9E2C-497D96AE15FF}" type="pres">
      <dgm:prSet presAssocID="{502974C2-9F25-4BB0-912A-2E10C5B8472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E62495-E222-4607-9C94-C7A5231D7A6F}" type="pres">
      <dgm:prSet presAssocID="{502974C2-9F25-4BB0-912A-2E10C5B8472F}" presName="hierChild3" presStyleCnt="0"/>
      <dgm:spPr/>
      <dgm:t>
        <a:bodyPr/>
        <a:lstStyle/>
        <a:p>
          <a:endParaRPr lang="es-ES"/>
        </a:p>
      </dgm:t>
    </dgm:pt>
  </dgm:ptLst>
  <dgm:cxnLst>
    <dgm:cxn modelId="{CA5F6952-7079-4B81-8706-310A56AFEEE2}" srcId="{79B93913-3F5F-46CB-B397-D03A3437422C}" destId="{DC85C68B-C894-4F96-8E0F-4D0A9CB5CFFF}" srcOrd="1" destOrd="0" parTransId="{599C2043-8E3B-484B-A841-4C8707B1E203}" sibTransId="{11EE4324-C5D0-4A04-BB2A-68698D573DB5}"/>
    <dgm:cxn modelId="{D812C6E2-5481-4BF7-9A61-3FF21983E229}" srcId="{6EF3F312-CAD1-4B83-9A72-37490E87D2A4}" destId="{5FDF3563-CE1A-461A-AFD6-C14329FD3B8C}" srcOrd="2" destOrd="0" parTransId="{F3778F54-83DE-487A-B2F0-A7BA1019574C}" sibTransId="{99CF0579-D4DA-45B7-AC27-2E5F11132CDB}"/>
    <dgm:cxn modelId="{F226AEF1-409B-46B6-88A2-CD9B3F011A5D}" srcId="{35FC981A-B284-4A28-982B-EA485262A27F}" destId="{79B93913-3F5F-46CB-B397-D03A3437422C}" srcOrd="0" destOrd="0" parTransId="{B3C5B05C-7295-4690-98E5-4E599F830ED8}" sibTransId="{BAFFB8ED-630D-47F1-A042-CF8CC4211B25}"/>
    <dgm:cxn modelId="{DAF6C5BE-7561-4A22-95C6-75A00E9096D2}" type="presOf" srcId="{C9C3856C-A52C-4699-AAB6-40B9E37249DA}" destId="{D505817F-7F7F-49E6-B384-6D47BBBB8A0C}" srcOrd="0" destOrd="0" presId="urn:microsoft.com/office/officeart/2005/8/layout/hierarchy1"/>
    <dgm:cxn modelId="{08D47E77-D1AA-4CFD-874B-DBE8D71B221B}" type="presOf" srcId="{7F01F5E4-392B-4DD8-9653-7AF204B96D76}" destId="{C6446A09-FDB1-4E34-BAD5-5A538834B78B}" srcOrd="0" destOrd="0" presId="urn:microsoft.com/office/officeart/2005/8/layout/hierarchy1"/>
    <dgm:cxn modelId="{B616086A-C07F-4276-8065-A5A621CF4D69}" srcId="{358F6042-5FE4-4299-8492-E50239F21746}" destId="{F04CDAEA-0B3B-4742-B532-348C778F4508}" srcOrd="1" destOrd="0" parTransId="{A50552CF-D02F-4C36-9985-9057791BE9AB}" sibTransId="{A2762488-C649-4205-8570-94EA5990117F}"/>
    <dgm:cxn modelId="{4DC5077E-3A61-4880-8346-E541ED0F1F44}" type="presOf" srcId="{71393E89-924E-4D91-9E58-B10B37B4E553}" destId="{6659AD2A-C1F2-4DF8-97D3-982B83E5411A}" srcOrd="0" destOrd="0" presId="urn:microsoft.com/office/officeart/2005/8/layout/hierarchy1"/>
    <dgm:cxn modelId="{A33D282C-1874-47F4-8204-C0763A8335F7}" type="presOf" srcId="{BF92D101-0367-44E1-A689-6BD0CDE03ECE}" destId="{B87706CB-F2B1-4E1C-8D44-31FA5BE2DDD4}" srcOrd="0" destOrd="0" presId="urn:microsoft.com/office/officeart/2005/8/layout/hierarchy1"/>
    <dgm:cxn modelId="{A9E300B2-5FEC-466B-8F4C-5AFFBBA09A0F}" type="presOf" srcId="{0803893D-850E-4680-B3BE-3AF41465D0C4}" destId="{5AD26B27-CBF0-48D4-9BE6-D7C5D4ADF356}" srcOrd="0" destOrd="0" presId="urn:microsoft.com/office/officeart/2005/8/layout/hierarchy1"/>
    <dgm:cxn modelId="{DC2BBB86-11EC-436D-A98B-855C1DFADC13}" type="presOf" srcId="{9E20CF0D-6F16-4D3C-9EB6-0DAD4E1E3817}" destId="{FA07AFB8-2E69-4AA2-A795-CB3256A484DB}" srcOrd="0" destOrd="0" presId="urn:microsoft.com/office/officeart/2005/8/layout/hierarchy1"/>
    <dgm:cxn modelId="{476C3DB1-B706-4610-A721-70C96E2CBB9C}" srcId="{6EF3F312-CAD1-4B83-9A72-37490E87D2A4}" destId="{71393E89-924E-4D91-9E58-B10B37B4E553}" srcOrd="1" destOrd="0" parTransId="{87E19359-F487-4276-86BD-52C6F1984966}" sibTransId="{D304DFB4-EBB5-4F3E-B722-0898C62AFE33}"/>
    <dgm:cxn modelId="{57268EA9-8233-46B7-9429-E852A7A84069}" type="presOf" srcId="{F04CDAEA-0B3B-4742-B532-348C778F4508}" destId="{567FD397-561D-4B7B-8FCB-1B999D6C3FD1}" srcOrd="0" destOrd="0" presId="urn:microsoft.com/office/officeart/2005/8/layout/hierarchy1"/>
    <dgm:cxn modelId="{CDE15BE9-E298-4011-8EEC-A24CEBE5F091}" type="presOf" srcId="{F3778F54-83DE-487A-B2F0-A7BA1019574C}" destId="{8343908D-FA9E-4E27-B696-D6FAA14A0E2F}" srcOrd="0" destOrd="0" presId="urn:microsoft.com/office/officeart/2005/8/layout/hierarchy1"/>
    <dgm:cxn modelId="{FBB61E26-C8F2-481E-8144-4C382B66D713}" srcId="{358F6042-5FE4-4299-8492-E50239F21746}" destId="{0803893D-850E-4680-B3BE-3AF41465D0C4}" srcOrd="2" destOrd="0" parTransId="{EE683FBB-AF9C-4871-A5D8-76DF1B9A586D}" sibTransId="{36A37F6D-F924-4AE5-A347-B62CE0D398C1}"/>
    <dgm:cxn modelId="{9CFF178C-4CDD-4AF4-879D-B47CF1F631BF}" srcId="{79B93913-3F5F-46CB-B397-D03A3437422C}" destId="{502974C2-9F25-4BB0-912A-2E10C5B8472F}" srcOrd="2" destOrd="0" parTransId="{2AE6A387-74E8-45FE-BECA-37658A0644D1}" sibTransId="{B7C5A33C-A7DE-4C93-8EA2-B8EFCCE87DC3}"/>
    <dgm:cxn modelId="{AE9A227E-CACF-4C72-BD90-4F64EC7F8CD4}" type="presOf" srcId="{502974C2-9F25-4BB0-912A-2E10C5B8472F}" destId="{D2BEFB4A-D644-45F2-9E2C-497D96AE15FF}" srcOrd="0" destOrd="0" presId="urn:microsoft.com/office/officeart/2005/8/layout/hierarchy1"/>
    <dgm:cxn modelId="{F4631055-60C8-4048-B0A6-B0B516D0C399}" type="presOf" srcId="{5FDF3563-CE1A-461A-AFD6-C14329FD3B8C}" destId="{8056A430-E3D3-4600-9BE5-82AD80A63274}" srcOrd="0" destOrd="0" presId="urn:microsoft.com/office/officeart/2005/8/layout/hierarchy1"/>
    <dgm:cxn modelId="{32E17E99-1F74-495F-8710-AEC4CD557474}" srcId="{358F6042-5FE4-4299-8492-E50239F21746}" destId="{E1DD1CC4-FECD-4648-BC91-DDF1EA77468E}" srcOrd="0" destOrd="0" parTransId="{A2CE23B3-8E31-4AE5-88C7-B9C6FCE0D0BA}" sibTransId="{F6F18E9D-4D92-44B4-BEB1-CD89780963AE}"/>
    <dgm:cxn modelId="{D1E01CE1-91C1-4F28-8AC2-1E13FB096037}" type="presOf" srcId="{DC85C68B-C894-4F96-8E0F-4D0A9CB5CFFF}" destId="{BE331D4D-6B70-4296-B3D7-BA22E287128B}" srcOrd="0" destOrd="0" presId="urn:microsoft.com/office/officeart/2005/8/layout/hierarchy1"/>
    <dgm:cxn modelId="{E27A1B79-B27A-41C9-AD45-56EC7FF059A3}" type="presOf" srcId="{35FC981A-B284-4A28-982B-EA485262A27F}" destId="{F9F15C99-F102-4D2C-B9B4-476AE95DB8EF}" srcOrd="0" destOrd="0" presId="urn:microsoft.com/office/officeart/2005/8/layout/hierarchy1"/>
    <dgm:cxn modelId="{0BB9750F-8706-41A5-8FF4-E385FBA9EEEA}" type="presOf" srcId="{6EF3F312-CAD1-4B83-9A72-37490E87D2A4}" destId="{0DAB4B01-5DC1-48F2-9BF2-446593A3C120}" srcOrd="0" destOrd="0" presId="urn:microsoft.com/office/officeart/2005/8/layout/hierarchy1"/>
    <dgm:cxn modelId="{242C173C-18EC-433E-8846-1D7317A786F5}" type="presOf" srcId="{5B5BAB9C-6FB6-4DF1-9925-FA64DA884F56}" destId="{403A08AF-DA8A-43C1-B002-0A4BE2C11109}" srcOrd="0" destOrd="0" presId="urn:microsoft.com/office/officeart/2005/8/layout/hierarchy1"/>
    <dgm:cxn modelId="{9F93FF6A-1213-4AF0-A88F-B637376166A9}" srcId="{79B93913-3F5F-46CB-B397-D03A3437422C}" destId="{C23A5AF2-A092-4097-80D2-05132B21B22F}" srcOrd="0" destOrd="0" parTransId="{534C11AE-4818-4AFB-8EAD-EEC0D0A2F707}" sibTransId="{616A0697-0A7C-4408-A58C-B512DE01EDC9}"/>
    <dgm:cxn modelId="{D5B37C42-53A1-4EF8-A957-B54546CB8A6C}" type="presOf" srcId="{A5C7A26E-F34A-48F8-A9F3-1083C4A220E0}" destId="{5C92A770-B835-4DB6-A6D9-E5C3B6153C43}" srcOrd="0" destOrd="0" presId="urn:microsoft.com/office/officeart/2005/8/layout/hierarchy1"/>
    <dgm:cxn modelId="{DFCF770F-CB3A-4556-AEF7-8A8675027F7C}" type="presOf" srcId="{87E19359-F487-4276-86BD-52C6F1984966}" destId="{9E556E60-80D0-4B2B-936F-ED209D1A25C5}" srcOrd="0" destOrd="0" presId="urn:microsoft.com/office/officeart/2005/8/layout/hierarchy1"/>
    <dgm:cxn modelId="{7C01BBE4-7F5A-41E8-8FC1-9F67D283370F}" type="presOf" srcId="{F5486938-767C-4B0D-8D9C-363B85C201AA}" destId="{E4430B13-03B1-4C6C-A146-204ACB768EF8}" srcOrd="0" destOrd="0" presId="urn:microsoft.com/office/officeart/2005/8/layout/hierarchy1"/>
    <dgm:cxn modelId="{30CC028C-2E91-4672-A1C3-C771B10D057C}" srcId="{6EF3F312-CAD1-4B83-9A72-37490E87D2A4}" destId="{C9C3856C-A52C-4699-AAB6-40B9E37249DA}" srcOrd="3" destOrd="0" parTransId="{7F01F5E4-392B-4DD8-9653-7AF204B96D76}" sibTransId="{66E760AF-CEA0-44DF-86F4-B32CA1C83BCA}"/>
    <dgm:cxn modelId="{01611F7D-3AE9-4C79-80CB-E721B77CF539}" type="presOf" srcId="{534C11AE-4818-4AFB-8EAD-EEC0D0A2F707}" destId="{FA008AE6-A51A-49EA-B846-3C13105F268E}" srcOrd="0" destOrd="0" presId="urn:microsoft.com/office/officeart/2005/8/layout/hierarchy1"/>
    <dgm:cxn modelId="{2056C762-4333-4E40-B45E-0E77B9694948}" srcId="{6EF3F312-CAD1-4B83-9A72-37490E87D2A4}" destId="{5B5BAB9C-6FB6-4DF1-9925-FA64DA884F56}" srcOrd="4" destOrd="0" parTransId="{F5486938-767C-4B0D-8D9C-363B85C201AA}" sibTransId="{EA4CF2FF-EFA1-4F05-9E8F-ABF7A619A152}"/>
    <dgm:cxn modelId="{BEA57AC8-88AA-4510-ACA8-B822EE521FDC}" type="presOf" srcId="{2AE6A387-74E8-45FE-BECA-37658A0644D1}" destId="{CDA16492-6AE0-4112-9223-D5007B57458A}" srcOrd="0" destOrd="0" presId="urn:microsoft.com/office/officeart/2005/8/layout/hierarchy1"/>
    <dgm:cxn modelId="{63566511-7A77-4466-8AAD-10ACFA0D5650}" type="presOf" srcId="{599C2043-8E3B-484B-A841-4C8707B1E203}" destId="{29E6A612-4586-4512-86C4-D98322F3B984}" srcOrd="0" destOrd="0" presId="urn:microsoft.com/office/officeart/2005/8/layout/hierarchy1"/>
    <dgm:cxn modelId="{856A3A86-EEA7-42D6-B8ED-DDF9220B0D0A}" type="presOf" srcId="{DAA27846-D669-4622-9A3A-944F2222EEF4}" destId="{AE0AA52C-BD72-4F58-B1BF-E33E61238387}" srcOrd="0" destOrd="0" presId="urn:microsoft.com/office/officeart/2005/8/layout/hierarchy1"/>
    <dgm:cxn modelId="{457F46A4-0E07-4E56-B0F3-FB6FB6CA1A85}" srcId="{DC85C68B-C894-4F96-8E0F-4D0A9CB5CFFF}" destId="{358F6042-5FE4-4299-8492-E50239F21746}" srcOrd="0" destOrd="0" parTransId="{DAA27846-D669-4622-9A3A-944F2222EEF4}" sibTransId="{FA547E18-A18D-44BB-B653-A64E1AFD12FB}"/>
    <dgm:cxn modelId="{CA4C3E54-24B1-4CFC-A868-CECF8AAEFA23}" type="presOf" srcId="{A2CE23B3-8E31-4AE5-88C7-B9C6FCE0D0BA}" destId="{DE2CE345-3395-4D48-B70C-B0B28F5A10DB}" srcOrd="0" destOrd="0" presId="urn:microsoft.com/office/officeart/2005/8/layout/hierarchy1"/>
    <dgm:cxn modelId="{AD4A86B4-D41E-4FD8-A863-ACBD9C9D71ED}" type="presOf" srcId="{EE683FBB-AF9C-4871-A5D8-76DF1B9A586D}" destId="{7EC2EEBE-0BDB-4058-BC27-2871B153E5B5}" srcOrd="0" destOrd="0" presId="urn:microsoft.com/office/officeart/2005/8/layout/hierarchy1"/>
    <dgm:cxn modelId="{5A27C36D-10B2-41E2-89E3-2EA5FBB0373E}" srcId="{6EF3F312-CAD1-4B83-9A72-37490E87D2A4}" destId="{9E20CF0D-6F16-4D3C-9EB6-0DAD4E1E3817}" srcOrd="0" destOrd="0" parTransId="{BF92D101-0367-44E1-A689-6BD0CDE03ECE}" sibTransId="{61BBE429-B219-4A9C-B472-B886C97244A8}"/>
    <dgm:cxn modelId="{DF1CE7A1-655B-407C-9F73-FE7E066DF7D0}" type="presOf" srcId="{A50552CF-D02F-4C36-9985-9057791BE9AB}" destId="{51E1707A-F9AF-4CC4-8997-6899A4A4CC94}" srcOrd="0" destOrd="0" presId="urn:microsoft.com/office/officeart/2005/8/layout/hierarchy1"/>
    <dgm:cxn modelId="{402F16FE-15E8-4962-ADE8-2564D72E5810}" srcId="{DC85C68B-C894-4F96-8E0F-4D0A9CB5CFFF}" destId="{6EF3F312-CAD1-4B83-9A72-37490E87D2A4}" srcOrd="1" destOrd="0" parTransId="{A5C7A26E-F34A-48F8-A9F3-1083C4A220E0}" sibTransId="{EC7ADCF8-9566-4300-A6BD-8A4EE4C51D89}"/>
    <dgm:cxn modelId="{921DA98D-59CD-4184-93E7-A9E9B093C8D2}" type="presOf" srcId="{79B93913-3F5F-46CB-B397-D03A3437422C}" destId="{2BACD5F5-54F2-4F28-8EB1-220E7181B69B}" srcOrd="0" destOrd="0" presId="urn:microsoft.com/office/officeart/2005/8/layout/hierarchy1"/>
    <dgm:cxn modelId="{4B40BA9B-AD49-445F-B269-978E1163EB86}" type="presOf" srcId="{C23A5AF2-A092-4097-80D2-05132B21B22F}" destId="{04E1FDAB-2561-4E2F-9039-307E3DB1591D}" srcOrd="0" destOrd="0" presId="urn:microsoft.com/office/officeart/2005/8/layout/hierarchy1"/>
    <dgm:cxn modelId="{8887D2E7-2DEE-447A-B642-8332484E54B8}" type="presOf" srcId="{358F6042-5FE4-4299-8492-E50239F21746}" destId="{69806D70-6F8E-414D-ADAD-D9DCE8C2519B}" srcOrd="0" destOrd="0" presId="urn:microsoft.com/office/officeart/2005/8/layout/hierarchy1"/>
    <dgm:cxn modelId="{C65C6FEA-AD26-4365-B627-EF9BE1E581A0}" type="presOf" srcId="{E1DD1CC4-FECD-4648-BC91-DDF1EA77468E}" destId="{28DCAFA9-6342-4E66-A710-F5FE140F7A31}" srcOrd="0" destOrd="0" presId="urn:microsoft.com/office/officeart/2005/8/layout/hierarchy1"/>
    <dgm:cxn modelId="{968C22A1-95DF-4680-844C-4EE5EC11ACF7}" type="presParOf" srcId="{F9F15C99-F102-4D2C-B9B4-476AE95DB8EF}" destId="{D313AA78-2BA5-47CA-B3DD-229766EC1846}" srcOrd="0" destOrd="0" presId="urn:microsoft.com/office/officeart/2005/8/layout/hierarchy1"/>
    <dgm:cxn modelId="{EAD21054-DD3F-4A67-82C0-D85E9DF9AC3D}" type="presParOf" srcId="{D313AA78-2BA5-47CA-B3DD-229766EC1846}" destId="{AC48F437-0138-4DDD-B0CE-D3D702A2A1B5}" srcOrd="0" destOrd="0" presId="urn:microsoft.com/office/officeart/2005/8/layout/hierarchy1"/>
    <dgm:cxn modelId="{1B32C640-55C2-440D-8876-F40117503402}" type="presParOf" srcId="{AC48F437-0138-4DDD-B0CE-D3D702A2A1B5}" destId="{E1E4CBA4-A7F2-4306-93A3-1DB9AC80EF48}" srcOrd="0" destOrd="0" presId="urn:microsoft.com/office/officeart/2005/8/layout/hierarchy1"/>
    <dgm:cxn modelId="{E7268825-30C3-4DD4-B986-2F14F282A04F}" type="presParOf" srcId="{AC48F437-0138-4DDD-B0CE-D3D702A2A1B5}" destId="{2BACD5F5-54F2-4F28-8EB1-220E7181B69B}" srcOrd="1" destOrd="0" presId="urn:microsoft.com/office/officeart/2005/8/layout/hierarchy1"/>
    <dgm:cxn modelId="{001A8893-2647-4E00-99D4-11E2BDAE8341}" type="presParOf" srcId="{D313AA78-2BA5-47CA-B3DD-229766EC1846}" destId="{DCD1A5EF-9CE1-4720-9940-E69ACA02E522}" srcOrd="1" destOrd="0" presId="urn:microsoft.com/office/officeart/2005/8/layout/hierarchy1"/>
    <dgm:cxn modelId="{118869BD-2D62-477E-A7F8-35F17E24451A}" type="presParOf" srcId="{DCD1A5EF-9CE1-4720-9940-E69ACA02E522}" destId="{FA008AE6-A51A-49EA-B846-3C13105F268E}" srcOrd="0" destOrd="0" presId="urn:microsoft.com/office/officeart/2005/8/layout/hierarchy1"/>
    <dgm:cxn modelId="{3879CF08-D555-4D72-ADD5-AF0640E75C1D}" type="presParOf" srcId="{DCD1A5EF-9CE1-4720-9940-E69ACA02E522}" destId="{31C4B66E-DB4E-45BB-B4B1-3A201BA947A8}" srcOrd="1" destOrd="0" presId="urn:microsoft.com/office/officeart/2005/8/layout/hierarchy1"/>
    <dgm:cxn modelId="{C71E45BF-C978-44CB-A28C-FC2F72FC2BAD}" type="presParOf" srcId="{31C4B66E-DB4E-45BB-B4B1-3A201BA947A8}" destId="{127FF5FA-B94A-470E-9B10-9C5B3CFE09E1}" srcOrd="0" destOrd="0" presId="urn:microsoft.com/office/officeart/2005/8/layout/hierarchy1"/>
    <dgm:cxn modelId="{0516CB76-005B-465B-B8C8-7E3B816DE75A}" type="presParOf" srcId="{127FF5FA-B94A-470E-9B10-9C5B3CFE09E1}" destId="{12A3B7EB-D470-4755-AB70-13435AB3B516}" srcOrd="0" destOrd="0" presId="urn:microsoft.com/office/officeart/2005/8/layout/hierarchy1"/>
    <dgm:cxn modelId="{42CD6654-3CDA-4FA9-AA84-34F2662F9434}" type="presParOf" srcId="{127FF5FA-B94A-470E-9B10-9C5B3CFE09E1}" destId="{04E1FDAB-2561-4E2F-9039-307E3DB1591D}" srcOrd="1" destOrd="0" presId="urn:microsoft.com/office/officeart/2005/8/layout/hierarchy1"/>
    <dgm:cxn modelId="{80EC143E-86AA-4DDE-8CF0-B856BB5A97BD}" type="presParOf" srcId="{31C4B66E-DB4E-45BB-B4B1-3A201BA947A8}" destId="{E43D9D0A-6B76-4FA1-9C6C-8E1D144EE45B}" srcOrd="1" destOrd="0" presId="urn:microsoft.com/office/officeart/2005/8/layout/hierarchy1"/>
    <dgm:cxn modelId="{48B1F861-CA4B-42BB-A5AD-1AEC66B39788}" type="presParOf" srcId="{DCD1A5EF-9CE1-4720-9940-E69ACA02E522}" destId="{29E6A612-4586-4512-86C4-D98322F3B984}" srcOrd="2" destOrd="0" presId="urn:microsoft.com/office/officeart/2005/8/layout/hierarchy1"/>
    <dgm:cxn modelId="{651FBEF4-3794-4000-94E1-6ADE6410CAA0}" type="presParOf" srcId="{DCD1A5EF-9CE1-4720-9940-E69ACA02E522}" destId="{1AF350E8-06D6-41D1-9D80-FD9600D56ABF}" srcOrd="3" destOrd="0" presId="urn:microsoft.com/office/officeart/2005/8/layout/hierarchy1"/>
    <dgm:cxn modelId="{CFBCC51C-19E9-46E3-89FA-29B2192DB915}" type="presParOf" srcId="{1AF350E8-06D6-41D1-9D80-FD9600D56ABF}" destId="{A1423628-EC33-40CC-B231-84488556C479}" srcOrd="0" destOrd="0" presId="urn:microsoft.com/office/officeart/2005/8/layout/hierarchy1"/>
    <dgm:cxn modelId="{61A766B0-91A7-4B78-AAE5-A52759F54792}" type="presParOf" srcId="{A1423628-EC33-40CC-B231-84488556C479}" destId="{E410742E-BD9C-4403-B929-99190CDEB5AD}" srcOrd="0" destOrd="0" presId="urn:microsoft.com/office/officeart/2005/8/layout/hierarchy1"/>
    <dgm:cxn modelId="{BF9E22F5-7659-4AFE-B5BF-BC9771D2D802}" type="presParOf" srcId="{A1423628-EC33-40CC-B231-84488556C479}" destId="{BE331D4D-6B70-4296-B3D7-BA22E287128B}" srcOrd="1" destOrd="0" presId="urn:microsoft.com/office/officeart/2005/8/layout/hierarchy1"/>
    <dgm:cxn modelId="{8697BD04-225C-4120-BE3B-6ED52E8D269A}" type="presParOf" srcId="{1AF350E8-06D6-41D1-9D80-FD9600D56ABF}" destId="{7FB497CD-BF5C-4D96-AF7F-1E99D41D487E}" srcOrd="1" destOrd="0" presId="urn:microsoft.com/office/officeart/2005/8/layout/hierarchy1"/>
    <dgm:cxn modelId="{5D3E745F-31FC-4135-9C64-309075811F70}" type="presParOf" srcId="{7FB497CD-BF5C-4D96-AF7F-1E99D41D487E}" destId="{AE0AA52C-BD72-4F58-B1BF-E33E61238387}" srcOrd="0" destOrd="0" presId="urn:microsoft.com/office/officeart/2005/8/layout/hierarchy1"/>
    <dgm:cxn modelId="{B43149D5-9260-451B-92A0-633F56E4B84E}" type="presParOf" srcId="{7FB497CD-BF5C-4D96-AF7F-1E99D41D487E}" destId="{14605507-7963-45B5-B0A7-13E67774CD64}" srcOrd="1" destOrd="0" presId="urn:microsoft.com/office/officeart/2005/8/layout/hierarchy1"/>
    <dgm:cxn modelId="{74102E99-658A-4431-8F1C-F89E86116E39}" type="presParOf" srcId="{14605507-7963-45B5-B0A7-13E67774CD64}" destId="{DAB181FE-45DF-4A30-9453-F260D5CB4C59}" srcOrd="0" destOrd="0" presId="urn:microsoft.com/office/officeart/2005/8/layout/hierarchy1"/>
    <dgm:cxn modelId="{6C41D306-D9C9-49A4-A3F0-92A1C91AE276}" type="presParOf" srcId="{DAB181FE-45DF-4A30-9453-F260D5CB4C59}" destId="{5F07CB8A-64F1-42F2-8F91-1D96469CB1E3}" srcOrd="0" destOrd="0" presId="urn:microsoft.com/office/officeart/2005/8/layout/hierarchy1"/>
    <dgm:cxn modelId="{9DBAFA01-8883-4F5D-8912-BC16DB504B83}" type="presParOf" srcId="{DAB181FE-45DF-4A30-9453-F260D5CB4C59}" destId="{69806D70-6F8E-414D-ADAD-D9DCE8C2519B}" srcOrd="1" destOrd="0" presId="urn:microsoft.com/office/officeart/2005/8/layout/hierarchy1"/>
    <dgm:cxn modelId="{E186D9A0-2B88-4EF9-9A80-9F20150EA947}" type="presParOf" srcId="{14605507-7963-45B5-B0A7-13E67774CD64}" destId="{0F026046-E12F-4B86-AD62-3F8D9153E383}" srcOrd="1" destOrd="0" presId="urn:microsoft.com/office/officeart/2005/8/layout/hierarchy1"/>
    <dgm:cxn modelId="{221833FE-5444-476E-A425-56F03991C959}" type="presParOf" srcId="{0F026046-E12F-4B86-AD62-3F8D9153E383}" destId="{DE2CE345-3395-4D48-B70C-B0B28F5A10DB}" srcOrd="0" destOrd="0" presId="urn:microsoft.com/office/officeart/2005/8/layout/hierarchy1"/>
    <dgm:cxn modelId="{D55FA1EE-854D-47D3-8451-0E98E0B792E2}" type="presParOf" srcId="{0F026046-E12F-4B86-AD62-3F8D9153E383}" destId="{44CDD613-E6E1-45EA-BA76-CDBD7F3449DE}" srcOrd="1" destOrd="0" presId="urn:microsoft.com/office/officeart/2005/8/layout/hierarchy1"/>
    <dgm:cxn modelId="{50F14B4C-9400-4D52-A4BC-9C1AE0F1ADD9}" type="presParOf" srcId="{44CDD613-E6E1-45EA-BA76-CDBD7F3449DE}" destId="{06E2AE4E-A9D7-41A8-AAB2-FF888AAB985C}" srcOrd="0" destOrd="0" presId="urn:microsoft.com/office/officeart/2005/8/layout/hierarchy1"/>
    <dgm:cxn modelId="{21299E9F-E3FE-4AEA-BA71-C0B08705AEE6}" type="presParOf" srcId="{06E2AE4E-A9D7-41A8-AAB2-FF888AAB985C}" destId="{BEB334CB-F289-48BF-8845-485933E67092}" srcOrd="0" destOrd="0" presId="urn:microsoft.com/office/officeart/2005/8/layout/hierarchy1"/>
    <dgm:cxn modelId="{A025D7B5-B7CD-47F8-879B-C4C86FA59E4C}" type="presParOf" srcId="{06E2AE4E-A9D7-41A8-AAB2-FF888AAB985C}" destId="{28DCAFA9-6342-4E66-A710-F5FE140F7A31}" srcOrd="1" destOrd="0" presId="urn:microsoft.com/office/officeart/2005/8/layout/hierarchy1"/>
    <dgm:cxn modelId="{05CDBC3D-FEEF-4B11-9BAA-F01FAAF47802}" type="presParOf" srcId="{44CDD613-E6E1-45EA-BA76-CDBD7F3449DE}" destId="{DE3A1F21-CC75-4BBD-AB0B-17A69C78F238}" srcOrd="1" destOrd="0" presId="urn:microsoft.com/office/officeart/2005/8/layout/hierarchy1"/>
    <dgm:cxn modelId="{A90ED8B7-E6D8-4F13-BDD3-9B6B5120FF32}" type="presParOf" srcId="{0F026046-E12F-4B86-AD62-3F8D9153E383}" destId="{51E1707A-F9AF-4CC4-8997-6899A4A4CC94}" srcOrd="2" destOrd="0" presId="urn:microsoft.com/office/officeart/2005/8/layout/hierarchy1"/>
    <dgm:cxn modelId="{D40AB672-B77D-4D4C-AD52-1D62AFC5B7E6}" type="presParOf" srcId="{0F026046-E12F-4B86-AD62-3F8D9153E383}" destId="{E522D5AE-4F99-4E7E-BC17-8BE37406D299}" srcOrd="3" destOrd="0" presId="urn:microsoft.com/office/officeart/2005/8/layout/hierarchy1"/>
    <dgm:cxn modelId="{90CE7BED-7C29-4656-81C2-6BF914F940A7}" type="presParOf" srcId="{E522D5AE-4F99-4E7E-BC17-8BE37406D299}" destId="{4DF2D3FC-9851-40A5-8FA2-CC24C4742D6D}" srcOrd="0" destOrd="0" presId="urn:microsoft.com/office/officeart/2005/8/layout/hierarchy1"/>
    <dgm:cxn modelId="{0799FABC-6E07-4BA7-9716-2272A2375F08}" type="presParOf" srcId="{4DF2D3FC-9851-40A5-8FA2-CC24C4742D6D}" destId="{998CC685-D470-43C4-A727-863CCC93FAEC}" srcOrd="0" destOrd="0" presId="urn:microsoft.com/office/officeart/2005/8/layout/hierarchy1"/>
    <dgm:cxn modelId="{6D6FD9C4-63CE-4B94-B19C-50EF26FE33D5}" type="presParOf" srcId="{4DF2D3FC-9851-40A5-8FA2-CC24C4742D6D}" destId="{567FD397-561D-4B7B-8FCB-1B999D6C3FD1}" srcOrd="1" destOrd="0" presId="urn:microsoft.com/office/officeart/2005/8/layout/hierarchy1"/>
    <dgm:cxn modelId="{4F292048-C45E-4DD8-8A15-3149FA66B68D}" type="presParOf" srcId="{E522D5AE-4F99-4E7E-BC17-8BE37406D299}" destId="{E53486E5-7CE1-4E28-9563-83372D47B7D9}" srcOrd="1" destOrd="0" presId="urn:microsoft.com/office/officeart/2005/8/layout/hierarchy1"/>
    <dgm:cxn modelId="{45FA847B-5CCB-46E3-9694-5C9D170FA91D}" type="presParOf" srcId="{0F026046-E12F-4B86-AD62-3F8D9153E383}" destId="{7EC2EEBE-0BDB-4058-BC27-2871B153E5B5}" srcOrd="4" destOrd="0" presId="urn:microsoft.com/office/officeart/2005/8/layout/hierarchy1"/>
    <dgm:cxn modelId="{85D3A8A3-E23A-43D0-9FC2-735CFD295BBD}" type="presParOf" srcId="{0F026046-E12F-4B86-AD62-3F8D9153E383}" destId="{516B1BD8-9D05-4CBE-9386-7EF02EC49982}" srcOrd="5" destOrd="0" presId="urn:microsoft.com/office/officeart/2005/8/layout/hierarchy1"/>
    <dgm:cxn modelId="{6BE3A2BE-72E9-406B-8404-49093F6FF0CB}" type="presParOf" srcId="{516B1BD8-9D05-4CBE-9386-7EF02EC49982}" destId="{CFAFF916-9484-442F-8D81-76924FE9940D}" srcOrd="0" destOrd="0" presId="urn:microsoft.com/office/officeart/2005/8/layout/hierarchy1"/>
    <dgm:cxn modelId="{2131A966-831D-405E-8F24-17D246EB3940}" type="presParOf" srcId="{CFAFF916-9484-442F-8D81-76924FE9940D}" destId="{A05BFAD1-D2B8-4C5C-B461-ECD85E962799}" srcOrd="0" destOrd="0" presId="urn:microsoft.com/office/officeart/2005/8/layout/hierarchy1"/>
    <dgm:cxn modelId="{381BE7C3-0995-40FE-8B6D-810ECD1839A8}" type="presParOf" srcId="{CFAFF916-9484-442F-8D81-76924FE9940D}" destId="{5AD26B27-CBF0-48D4-9BE6-D7C5D4ADF356}" srcOrd="1" destOrd="0" presId="urn:microsoft.com/office/officeart/2005/8/layout/hierarchy1"/>
    <dgm:cxn modelId="{F8ED271D-61EA-4C5A-A878-97E810213109}" type="presParOf" srcId="{516B1BD8-9D05-4CBE-9386-7EF02EC49982}" destId="{62621EFA-66C6-4EEC-B016-8D11633C0828}" srcOrd="1" destOrd="0" presId="urn:microsoft.com/office/officeart/2005/8/layout/hierarchy1"/>
    <dgm:cxn modelId="{D6797FCD-1A18-4149-9DEE-9837B48CD569}" type="presParOf" srcId="{7FB497CD-BF5C-4D96-AF7F-1E99D41D487E}" destId="{5C92A770-B835-4DB6-A6D9-E5C3B6153C43}" srcOrd="2" destOrd="0" presId="urn:microsoft.com/office/officeart/2005/8/layout/hierarchy1"/>
    <dgm:cxn modelId="{D6BF9BD0-EBB7-44FD-A36A-3878F6EAAC88}" type="presParOf" srcId="{7FB497CD-BF5C-4D96-AF7F-1E99D41D487E}" destId="{64922F40-34F9-47BB-889B-283B7708AE0C}" srcOrd="3" destOrd="0" presId="urn:microsoft.com/office/officeart/2005/8/layout/hierarchy1"/>
    <dgm:cxn modelId="{FE1B8FA2-D939-4C99-9313-E6A4D5BE94D8}" type="presParOf" srcId="{64922F40-34F9-47BB-889B-283B7708AE0C}" destId="{FD97D261-5AEB-4AEC-853F-66D93A040C19}" srcOrd="0" destOrd="0" presId="urn:microsoft.com/office/officeart/2005/8/layout/hierarchy1"/>
    <dgm:cxn modelId="{916E22DE-2AA0-4E19-944A-76B7CF23126F}" type="presParOf" srcId="{FD97D261-5AEB-4AEC-853F-66D93A040C19}" destId="{080F4848-CF3C-43E5-998F-DCB884457AFA}" srcOrd="0" destOrd="0" presId="urn:microsoft.com/office/officeart/2005/8/layout/hierarchy1"/>
    <dgm:cxn modelId="{D73625BB-76FF-4B6F-88FF-5FDA73E3608F}" type="presParOf" srcId="{FD97D261-5AEB-4AEC-853F-66D93A040C19}" destId="{0DAB4B01-5DC1-48F2-9BF2-446593A3C120}" srcOrd="1" destOrd="0" presId="urn:microsoft.com/office/officeart/2005/8/layout/hierarchy1"/>
    <dgm:cxn modelId="{4E647040-F28D-4220-A2EA-6D10CD54624E}" type="presParOf" srcId="{64922F40-34F9-47BB-889B-283B7708AE0C}" destId="{D7613EA8-288C-4BA5-A7D4-E8641891C6BD}" srcOrd="1" destOrd="0" presId="urn:microsoft.com/office/officeart/2005/8/layout/hierarchy1"/>
    <dgm:cxn modelId="{C47A9C1E-E984-42D3-9B80-9C32411DE75C}" type="presParOf" srcId="{D7613EA8-288C-4BA5-A7D4-E8641891C6BD}" destId="{B87706CB-F2B1-4E1C-8D44-31FA5BE2DDD4}" srcOrd="0" destOrd="0" presId="urn:microsoft.com/office/officeart/2005/8/layout/hierarchy1"/>
    <dgm:cxn modelId="{8E87B001-DDA2-462B-8902-0E503C4051B3}" type="presParOf" srcId="{D7613EA8-288C-4BA5-A7D4-E8641891C6BD}" destId="{5D7B22F6-8F7B-4806-A4B7-431006317AA0}" srcOrd="1" destOrd="0" presId="urn:microsoft.com/office/officeart/2005/8/layout/hierarchy1"/>
    <dgm:cxn modelId="{232E60A4-B195-4C17-BE18-B74BACD66775}" type="presParOf" srcId="{5D7B22F6-8F7B-4806-A4B7-431006317AA0}" destId="{89FFA0FD-7326-4899-8CBB-CF58286FFE6E}" srcOrd="0" destOrd="0" presId="urn:microsoft.com/office/officeart/2005/8/layout/hierarchy1"/>
    <dgm:cxn modelId="{98702CB3-C45E-40E2-869C-8E560C9170C7}" type="presParOf" srcId="{89FFA0FD-7326-4899-8CBB-CF58286FFE6E}" destId="{33F71994-AACA-4748-BEE0-014E7215DE60}" srcOrd="0" destOrd="0" presId="urn:microsoft.com/office/officeart/2005/8/layout/hierarchy1"/>
    <dgm:cxn modelId="{1A635976-0D01-48C7-B8C2-138FD71F2524}" type="presParOf" srcId="{89FFA0FD-7326-4899-8CBB-CF58286FFE6E}" destId="{FA07AFB8-2E69-4AA2-A795-CB3256A484DB}" srcOrd="1" destOrd="0" presId="urn:microsoft.com/office/officeart/2005/8/layout/hierarchy1"/>
    <dgm:cxn modelId="{ADD9B3F3-E57C-4AB7-97B1-4E048DEBBBC5}" type="presParOf" srcId="{5D7B22F6-8F7B-4806-A4B7-431006317AA0}" destId="{0195094A-5E78-4891-B342-1D54A613520A}" srcOrd="1" destOrd="0" presId="urn:microsoft.com/office/officeart/2005/8/layout/hierarchy1"/>
    <dgm:cxn modelId="{58A7D394-9F1A-43B4-B790-5E2E662D96DC}" type="presParOf" srcId="{D7613EA8-288C-4BA5-A7D4-E8641891C6BD}" destId="{9E556E60-80D0-4B2B-936F-ED209D1A25C5}" srcOrd="2" destOrd="0" presId="urn:microsoft.com/office/officeart/2005/8/layout/hierarchy1"/>
    <dgm:cxn modelId="{A2AB8E16-D5CD-403B-AAC7-80DB0FEAC0F7}" type="presParOf" srcId="{D7613EA8-288C-4BA5-A7D4-E8641891C6BD}" destId="{7EE30E49-6F7C-4EF8-B986-B17AF83A3692}" srcOrd="3" destOrd="0" presId="urn:microsoft.com/office/officeart/2005/8/layout/hierarchy1"/>
    <dgm:cxn modelId="{726CFD02-A296-4BA9-85A8-2FA313566B4E}" type="presParOf" srcId="{7EE30E49-6F7C-4EF8-B986-B17AF83A3692}" destId="{CDF90243-45D9-46A3-8198-5C81D326CB85}" srcOrd="0" destOrd="0" presId="urn:microsoft.com/office/officeart/2005/8/layout/hierarchy1"/>
    <dgm:cxn modelId="{57F6B789-AA57-441A-B460-B1370D4FF5BD}" type="presParOf" srcId="{CDF90243-45D9-46A3-8198-5C81D326CB85}" destId="{85CE79F8-A88D-41E9-8E05-0C3591B30B37}" srcOrd="0" destOrd="0" presId="urn:microsoft.com/office/officeart/2005/8/layout/hierarchy1"/>
    <dgm:cxn modelId="{EFF69219-43C5-432F-97F1-471E20B75F5E}" type="presParOf" srcId="{CDF90243-45D9-46A3-8198-5C81D326CB85}" destId="{6659AD2A-C1F2-4DF8-97D3-982B83E5411A}" srcOrd="1" destOrd="0" presId="urn:microsoft.com/office/officeart/2005/8/layout/hierarchy1"/>
    <dgm:cxn modelId="{DEB150A3-6CF1-4B2A-AC61-9254ED907C02}" type="presParOf" srcId="{7EE30E49-6F7C-4EF8-B986-B17AF83A3692}" destId="{FB611F91-F275-469E-A06A-C2702C775B4C}" srcOrd="1" destOrd="0" presId="urn:microsoft.com/office/officeart/2005/8/layout/hierarchy1"/>
    <dgm:cxn modelId="{67F8BD76-F7E7-40B0-8CFF-10B75CBF72CE}" type="presParOf" srcId="{D7613EA8-288C-4BA5-A7D4-E8641891C6BD}" destId="{8343908D-FA9E-4E27-B696-D6FAA14A0E2F}" srcOrd="4" destOrd="0" presId="urn:microsoft.com/office/officeart/2005/8/layout/hierarchy1"/>
    <dgm:cxn modelId="{EDBBCDFF-D209-49AE-8C06-475A31DC09C4}" type="presParOf" srcId="{D7613EA8-288C-4BA5-A7D4-E8641891C6BD}" destId="{D4246020-1D0B-4744-BA07-4813B360AACF}" srcOrd="5" destOrd="0" presId="urn:microsoft.com/office/officeart/2005/8/layout/hierarchy1"/>
    <dgm:cxn modelId="{714EBB1C-F105-4FBE-B17D-A875E1F48DBD}" type="presParOf" srcId="{D4246020-1D0B-4744-BA07-4813B360AACF}" destId="{FEFF0B5B-F46C-4899-A79F-DD6D3BBD152A}" srcOrd="0" destOrd="0" presId="urn:microsoft.com/office/officeart/2005/8/layout/hierarchy1"/>
    <dgm:cxn modelId="{0233FF09-8398-4BEA-8E36-C26DD3E1416B}" type="presParOf" srcId="{FEFF0B5B-F46C-4899-A79F-DD6D3BBD152A}" destId="{5DF10041-5A1A-4300-8556-6C2D9B71AC2E}" srcOrd="0" destOrd="0" presId="urn:microsoft.com/office/officeart/2005/8/layout/hierarchy1"/>
    <dgm:cxn modelId="{EF2DB959-9457-44BB-90E0-C9077E0CCC27}" type="presParOf" srcId="{FEFF0B5B-F46C-4899-A79F-DD6D3BBD152A}" destId="{8056A430-E3D3-4600-9BE5-82AD80A63274}" srcOrd="1" destOrd="0" presId="urn:microsoft.com/office/officeart/2005/8/layout/hierarchy1"/>
    <dgm:cxn modelId="{2458A872-13F5-476E-B1AA-D155BE0150AC}" type="presParOf" srcId="{D4246020-1D0B-4744-BA07-4813B360AACF}" destId="{4BC8FA9E-98A4-4C28-8FEE-A32B77605164}" srcOrd="1" destOrd="0" presId="urn:microsoft.com/office/officeart/2005/8/layout/hierarchy1"/>
    <dgm:cxn modelId="{D9FB31FA-65E2-4708-B609-BD3CCFB415B8}" type="presParOf" srcId="{D7613EA8-288C-4BA5-A7D4-E8641891C6BD}" destId="{C6446A09-FDB1-4E34-BAD5-5A538834B78B}" srcOrd="6" destOrd="0" presId="urn:microsoft.com/office/officeart/2005/8/layout/hierarchy1"/>
    <dgm:cxn modelId="{A31A6498-67B7-42B1-8404-C1C4163B1A29}" type="presParOf" srcId="{D7613EA8-288C-4BA5-A7D4-E8641891C6BD}" destId="{DFC0520F-7EB4-4305-B12E-33F85B669E49}" srcOrd="7" destOrd="0" presId="urn:microsoft.com/office/officeart/2005/8/layout/hierarchy1"/>
    <dgm:cxn modelId="{F4693C3E-A181-4C60-A2E6-37DE1ED05177}" type="presParOf" srcId="{DFC0520F-7EB4-4305-B12E-33F85B669E49}" destId="{8BDA75D8-D0BD-4D0A-8369-33273E288A09}" srcOrd="0" destOrd="0" presId="urn:microsoft.com/office/officeart/2005/8/layout/hierarchy1"/>
    <dgm:cxn modelId="{510DEA8E-7520-422C-B980-F989025AC64A}" type="presParOf" srcId="{8BDA75D8-D0BD-4D0A-8369-33273E288A09}" destId="{7E3D89C0-81E4-4D14-BEFC-094A99CE0D32}" srcOrd="0" destOrd="0" presId="urn:microsoft.com/office/officeart/2005/8/layout/hierarchy1"/>
    <dgm:cxn modelId="{BAF4AAB6-E678-44C6-8DE1-0B5A05FC3DC7}" type="presParOf" srcId="{8BDA75D8-D0BD-4D0A-8369-33273E288A09}" destId="{D505817F-7F7F-49E6-B384-6D47BBBB8A0C}" srcOrd="1" destOrd="0" presId="urn:microsoft.com/office/officeart/2005/8/layout/hierarchy1"/>
    <dgm:cxn modelId="{E3D8B46B-8B0D-4E52-B986-58B0C2057235}" type="presParOf" srcId="{DFC0520F-7EB4-4305-B12E-33F85B669E49}" destId="{756F9596-10DC-4DC3-A97E-5DE687142E0A}" srcOrd="1" destOrd="0" presId="urn:microsoft.com/office/officeart/2005/8/layout/hierarchy1"/>
    <dgm:cxn modelId="{C89EAAE9-308B-4033-A954-5974F7254683}" type="presParOf" srcId="{D7613EA8-288C-4BA5-A7D4-E8641891C6BD}" destId="{E4430B13-03B1-4C6C-A146-204ACB768EF8}" srcOrd="8" destOrd="0" presId="urn:microsoft.com/office/officeart/2005/8/layout/hierarchy1"/>
    <dgm:cxn modelId="{3C5884A4-045F-43B8-A79C-0600D2AEC161}" type="presParOf" srcId="{D7613EA8-288C-4BA5-A7D4-E8641891C6BD}" destId="{49EAF19E-0B67-44E2-8AC2-D39D7FDD3036}" srcOrd="9" destOrd="0" presId="urn:microsoft.com/office/officeart/2005/8/layout/hierarchy1"/>
    <dgm:cxn modelId="{B962A13B-1127-458C-9405-322C2C3AA158}" type="presParOf" srcId="{49EAF19E-0B67-44E2-8AC2-D39D7FDD3036}" destId="{326FE0AA-CA26-4DDD-BAA0-3E52071A5FC0}" srcOrd="0" destOrd="0" presId="urn:microsoft.com/office/officeart/2005/8/layout/hierarchy1"/>
    <dgm:cxn modelId="{566ABA10-F9C5-4458-8856-06D6AEF84D1D}" type="presParOf" srcId="{326FE0AA-CA26-4DDD-BAA0-3E52071A5FC0}" destId="{10A7E306-A448-45D2-AF31-6EEC800C7ECD}" srcOrd="0" destOrd="0" presId="urn:microsoft.com/office/officeart/2005/8/layout/hierarchy1"/>
    <dgm:cxn modelId="{D7387620-98ED-4515-956B-0AC9659E6D31}" type="presParOf" srcId="{326FE0AA-CA26-4DDD-BAA0-3E52071A5FC0}" destId="{403A08AF-DA8A-43C1-B002-0A4BE2C11109}" srcOrd="1" destOrd="0" presId="urn:microsoft.com/office/officeart/2005/8/layout/hierarchy1"/>
    <dgm:cxn modelId="{32E05B49-2BA6-4BC5-8C23-64C8D08456DD}" type="presParOf" srcId="{49EAF19E-0B67-44E2-8AC2-D39D7FDD3036}" destId="{CB962157-CCD0-4A79-AB8E-826009A0D504}" srcOrd="1" destOrd="0" presId="urn:microsoft.com/office/officeart/2005/8/layout/hierarchy1"/>
    <dgm:cxn modelId="{63B0ADC0-C946-4CD8-9BD6-FBC6A0B331D3}" type="presParOf" srcId="{DCD1A5EF-9CE1-4720-9940-E69ACA02E522}" destId="{CDA16492-6AE0-4112-9223-D5007B57458A}" srcOrd="4" destOrd="0" presId="urn:microsoft.com/office/officeart/2005/8/layout/hierarchy1"/>
    <dgm:cxn modelId="{5E583C00-4AE3-40E7-8672-D2D63DE19599}" type="presParOf" srcId="{DCD1A5EF-9CE1-4720-9940-E69ACA02E522}" destId="{4AFC7DF9-438A-4903-A536-509CA26B941B}" srcOrd="5" destOrd="0" presId="urn:microsoft.com/office/officeart/2005/8/layout/hierarchy1"/>
    <dgm:cxn modelId="{17BA940B-E138-4D52-A8A4-2D22CA1182CA}" type="presParOf" srcId="{4AFC7DF9-438A-4903-A536-509CA26B941B}" destId="{15CFE6A3-9229-4EA0-9E30-8225FDC07841}" srcOrd="0" destOrd="0" presId="urn:microsoft.com/office/officeart/2005/8/layout/hierarchy1"/>
    <dgm:cxn modelId="{55928DA2-4A68-498F-85BA-74B5A7A49B7C}" type="presParOf" srcId="{15CFE6A3-9229-4EA0-9E30-8225FDC07841}" destId="{0D5E4C52-F9CF-41A7-9860-E405B92BF90D}" srcOrd="0" destOrd="0" presId="urn:microsoft.com/office/officeart/2005/8/layout/hierarchy1"/>
    <dgm:cxn modelId="{DD7AE569-AF52-42A4-98F9-934C64378C22}" type="presParOf" srcId="{15CFE6A3-9229-4EA0-9E30-8225FDC07841}" destId="{D2BEFB4A-D644-45F2-9E2C-497D96AE15FF}" srcOrd="1" destOrd="0" presId="urn:microsoft.com/office/officeart/2005/8/layout/hierarchy1"/>
    <dgm:cxn modelId="{45BEE81F-B06D-4A2B-96D0-D26352A411D4}" type="presParOf" srcId="{4AFC7DF9-438A-4903-A536-509CA26B941B}" destId="{3AE62495-E222-4607-9C94-C7A5231D7A6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E60C92-B2E5-46D9-806D-CA5D60FC950D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a-ES"/>
        </a:p>
      </dgm:t>
    </dgm:pt>
    <dgm:pt modelId="{D0E2FFD8-9AA6-4520-9F3F-FE3C4773416D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Colegios</a:t>
          </a:r>
          <a:endParaRPr lang="ca-ES" b="1" dirty="0">
            <a:solidFill>
              <a:schemeClr val="tx1"/>
            </a:solidFill>
          </a:endParaRPr>
        </a:p>
      </dgm:t>
    </dgm:pt>
    <dgm:pt modelId="{AB575F91-90C7-4897-B4FB-13D604326CE6}" type="parTrans" cxnId="{C43AC87F-B1E5-44BD-8333-0A0810BE2461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F26CDFD0-69F0-46CF-B8A0-7C0097FEEE7B}" type="sibTrans" cxnId="{C43AC87F-B1E5-44BD-8333-0A0810BE2461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C6B22553-A96A-46E2-A956-AB77990982A5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Periodistas</a:t>
          </a:r>
          <a:r>
            <a:rPr lang="ca-ES" b="1" dirty="0" smtClean="0">
              <a:solidFill>
                <a:schemeClr val="tx1"/>
              </a:solidFill>
            </a:rPr>
            <a:t> y </a:t>
          </a:r>
          <a:r>
            <a:rPr lang="ca-ES" b="1" dirty="0" err="1" smtClean="0">
              <a:solidFill>
                <a:schemeClr val="tx1"/>
              </a:solidFill>
            </a:rPr>
            <a:t>medios</a:t>
          </a:r>
          <a:endParaRPr lang="ca-ES" b="1" dirty="0">
            <a:solidFill>
              <a:schemeClr val="tx1"/>
            </a:solidFill>
          </a:endParaRPr>
        </a:p>
      </dgm:t>
    </dgm:pt>
    <dgm:pt modelId="{2B4E2D9C-D5B5-4F89-A3F2-CB9E02ACC4D0}" type="parTrans" cxnId="{7014603A-FEFA-4FD3-B301-B867371E63CC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7779BAC9-C04C-4661-9711-E1050AAFFDD8}" type="sibTrans" cxnId="{7014603A-FEFA-4FD3-B301-B867371E63CC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17134380-E158-431D-B969-4A50122FFC8C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Socios</a:t>
          </a:r>
          <a:r>
            <a:rPr lang="ca-ES" b="1" dirty="0" smtClean="0">
              <a:solidFill>
                <a:schemeClr val="tx1"/>
              </a:solidFill>
            </a:rPr>
            <a:t> y </a:t>
          </a:r>
          <a:r>
            <a:rPr lang="ca-ES" b="1" dirty="0" err="1" smtClean="0">
              <a:solidFill>
                <a:schemeClr val="tx1"/>
              </a:solidFill>
            </a:rPr>
            <a:t>donantes</a:t>
          </a:r>
          <a:r>
            <a:rPr lang="ca-ES" b="1" dirty="0" smtClean="0">
              <a:solidFill>
                <a:schemeClr val="tx1"/>
              </a:solidFill>
            </a:rPr>
            <a:t> (¿</a:t>
          </a:r>
          <a:r>
            <a:rPr lang="ca-ES" b="1" dirty="0" err="1" smtClean="0">
              <a:solidFill>
                <a:schemeClr val="tx1"/>
              </a:solidFill>
            </a:rPr>
            <a:t>cuántos</a:t>
          </a:r>
          <a:r>
            <a:rPr lang="ca-ES" b="1" dirty="0" smtClean="0">
              <a:solidFill>
                <a:schemeClr val="tx1"/>
              </a:solidFill>
            </a:rPr>
            <a:t>?)</a:t>
          </a:r>
          <a:endParaRPr lang="ca-ES" b="1" dirty="0">
            <a:solidFill>
              <a:schemeClr val="tx1"/>
            </a:solidFill>
          </a:endParaRPr>
        </a:p>
      </dgm:t>
    </dgm:pt>
    <dgm:pt modelId="{2A219333-27FD-4A95-B0E6-2E02DF9533E6}" type="parTrans" cxnId="{B5C06198-E8BA-4EEA-9E18-28B74312D06E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4FE610F-B242-40EC-89A6-4B5BB1712034}" type="sibTrans" cxnId="{B5C06198-E8BA-4EEA-9E18-28B74312D06E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79E35D5-6F05-4151-982E-14BA588FB6CB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Empresas (</a:t>
          </a:r>
          <a:r>
            <a:rPr lang="ca-ES" b="1" dirty="0" err="1" smtClean="0">
              <a:solidFill>
                <a:schemeClr val="tx1"/>
              </a:solidFill>
            </a:rPr>
            <a:t>comercios</a:t>
          </a:r>
          <a:r>
            <a:rPr lang="ca-ES" b="1" dirty="0" smtClean="0">
              <a:solidFill>
                <a:schemeClr val="tx1"/>
              </a:solidFill>
            </a:rPr>
            <a:t>, gran empresa)</a:t>
          </a:r>
          <a:endParaRPr lang="ca-ES" b="1" dirty="0">
            <a:solidFill>
              <a:schemeClr val="tx1"/>
            </a:solidFill>
          </a:endParaRPr>
        </a:p>
      </dgm:t>
    </dgm:pt>
    <dgm:pt modelId="{1E246ABC-3B3D-409F-A1E0-E46FB453F23C}" type="parTrans" cxnId="{F5215E68-270C-4D0A-86AD-E92F2C51505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6C6A3200-BC7E-44CA-92E4-F6AED7F5746D}" type="sibTrans" cxnId="{F5215E68-270C-4D0A-86AD-E92F2C51505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CA81C20E-4CB1-48ED-9C00-D08003E0D75D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Usuarios</a:t>
          </a:r>
          <a:r>
            <a:rPr lang="ca-ES" b="1" dirty="0" smtClean="0">
              <a:solidFill>
                <a:schemeClr val="tx1"/>
              </a:solidFill>
            </a:rPr>
            <a:t> / </a:t>
          </a:r>
          <a:r>
            <a:rPr lang="ca-ES" b="1" dirty="0" err="1" smtClean="0">
              <a:solidFill>
                <a:schemeClr val="tx1"/>
              </a:solidFill>
            </a:rPr>
            <a:t>beneficiarios</a:t>
          </a:r>
          <a:endParaRPr lang="ca-ES" b="1" dirty="0">
            <a:solidFill>
              <a:schemeClr val="tx1"/>
            </a:solidFill>
          </a:endParaRPr>
        </a:p>
      </dgm:t>
    </dgm:pt>
    <dgm:pt modelId="{924E2D6A-D64C-4762-A47E-826E236DC84E}" type="parTrans" cxnId="{F4559E24-1C8A-4B45-8F8A-F0E74CF49DC9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29A6E466-E426-4D03-928F-95AE4D00924E}" type="sibTrans" cxnId="{F4559E24-1C8A-4B45-8F8A-F0E74CF49DC9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2A679C22-A093-4DCE-A8F3-06432B0D7D8B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AAPP</a:t>
          </a:r>
          <a:endParaRPr lang="ca-ES" b="1" dirty="0">
            <a:solidFill>
              <a:schemeClr val="tx1"/>
            </a:solidFill>
          </a:endParaRPr>
        </a:p>
      </dgm:t>
    </dgm:pt>
    <dgm:pt modelId="{CE91EBFB-DA2A-4CD3-8D7C-CB4283B0F378}" type="parTrans" cxnId="{236003B9-9061-4FD0-BAEB-519A3DCB5EE8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8F5E3504-7F8D-4BB0-B0B0-557EED4F5042}" type="sibTrans" cxnId="{236003B9-9061-4FD0-BAEB-519A3DCB5EE8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E6D95005-B7CD-4154-BDC0-D3088AF666DE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“</a:t>
          </a:r>
          <a:r>
            <a:rPr lang="ca-ES" b="1" dirty="0" err="1" smtClean="0">
              <a:solidFill>
                <a:schemeClr val="tx1"/>
              </a:solidFill>
            </a:rPr>
            <a:t>Celebrities</a:t>
          </a:r>
          <a:r>
            <a:rPr lang="ca-ES" b="1" dirty="0" smtClean="0">
              <a:solidFill>
                <a:schemeClr val="tx1"/>
              </a:solidFill>
            </a:rPr>
            <a:t>”</a:t>
          </a:r>
          <a:endParaRPr lang="ca-ES" b="1" dirty="0">
            <a:solidFill>
              <a:schemeClr val="tx1"/>
            </a:solidFill>
          </a:endParaRPr>
        </a:p>
      </dgm:t>
    </dgm:pt>
    <dgm:pt modelId="{D139751A-51FA-4AED-8EA7-0FF6D72EC644}" type="parTrans" cxnId="{7E92C1C6-2902-4A94-B979-54E33628D164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9C3AD2CC-09B5-48FF-AA5A-7A057F5264F7}" type="sibTrans" cxnId="{7E92C1C6-2902-4A94-B979-54E33628D164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5477904F-0080-4794-908A-4890B0E0068D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...</a:t>
          </a:r>
          <a:endParaRPr lang="ca-ES" b="1" dirty="0">
            <a:solidFill>
              <a:schemeClr val="tx1"/>
            </a:solidFill>
          </a:endParaRPr>
        </a:p>
      </dgm:t>
    </dgm:pt>
    <dgm:pt modelId="{D751FAB0-112D-48ED-B671-CC8272499237}" type="parTrans" cxnId="{79379865-A25A-4E99-ADF4-A610E61440FD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5D16D02C-CA2A-4F9D-96D1-813166F42FDB}" type="sibTrans" cxnId="{79379865-A25A-4E99-ADF4-A610E61440FD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A374CFF-C846-441A-8F76-C9096B68C3B3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Redes</a:t>
          </a:r>
          <a:r>
            <a:rPr lang="ca-ES" b="1" dirty="0" smtClean="0">
              <a:solidFill>
                <a:schemeClr val="tx1"/>
              </a:solidFill>
            </a:rPr>
            <a:t> </a:t>
          </a:r>
          <a:r>
            <a:rPr lang="ca-ES" b="1" dirty="0" err="1" smtClean="0">
              <a:solidFill>
                <a:schemeClr val="tx1"/>
              </a:solidFill>
            </a:rPr>
            <a:t>Sociales</a:t>
          </a:r>
          <a:r>
            <a:rPr lang="ca-ES" b="1" dirty="0" smtClean="0">
              <a:solidFill>
                <a:schemeClr val="tx1"/>
              </a:solidFill>
            </a:rPr>
            <a:t> (</a:t>
          </a:r>
          <a:r>
            <a:rPr lang="ca-ES" b="1" dirty="0" err="1" smtClean="0">
              <a:solidFill>
                <a:schemeClr val="tx1"/>
              </a:solidFill>
            </a:rPr>
            <a:t>twitter</a:t>
          </a:r>
          <a:r>
            <a:rPr lang="ca-ES" b="1" dirty="0" smtClean="0">
              <a:solidFill>
                <a:schemeClr val="tx1"/>
              </a:solidFill>
            </a:rPr>
            <a:t>, </a:t>
          </a:r>
          <a:r>
            <a:rPr lang="ca-ES" b="1" dirty="0" err="1" smtClean="0">
              <a:solidFill>
                <a:schemeClr val="tx1"/>
              </a:solidFill>
            </a:rPr>
            <a:t>FB</a:t>
          </a:r>
          <a:r>
            <a:rPr lang="ca-ES" b="1" dirty="0" smtClean="0">
              <a:solidFill>
                <a:schemeClr val="tx1"/>
              </a:solidFill>
            </a:rPr>
            <a:t>, </a:t>
          </a:r>
          <a:r>
            <a:rPr lang="ca-ES" b="1" dirty="0" err="1" smtClean="0">
              <a:solidFill>
                <a:schemeClr val="tx1"/>
              </a:solidFill>
            </a:rPr>
            <a:t>youtube</a:t>
          </a:r>
          <a:r>
            <a:rPr lang="ca-ES" b="1" dirty="0" smtClean="0">
              <a:solidFill>
                <a:schemeClr val="tx1"/>
              </a:solidFill>
            </a:rPr>
            <a:t>, ...)</a:t>
          </a:r>
          <a:endParaRPr lang="ca-ES" b="1" dirty="0">
            <a:solidFill>
              <a:schemeClr val="tx1"/>
            </a:solidFill>
          </a:endParaRPr>
        </a:p>
      </dgm:t>
    </dgm:pt>
    <dgm:pt modelId="{C269B3A0-940F-4167-A005-8F7008F573D7}" type="parTrans" cxnId="{22D0237E-136C-4997-86FC-ECFF731E7B2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CF5EF285-7391-429B-8DE6-CD158DD31246}" type="sibTrans" cxnId="{22D0237E-136C-4997-86FC-ECFF731E7B2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127CAEE6-65D3-487D-B575-664C05C86F8B}">
      <dgm:prSet phldrT="[Texto]"/>
      <dgm:spPr/>
      <dgm:t>
        <a:bodyPr/>
        <a:lstStyle/>
        <a:p>
          <a:r>
            <a:rPr lang="ca-ES" b="1" dirty="0" smtClean="0">
              <a:solidFill>
                <a:schemeClr val="tx1"/>
              </a:solidFill>
            </a:rPr>
            <a:t>Obras </a:t>
          </a:r>
          <a:r>
            <a:rPr lang="ca-ES" b="1" dirty="0" err="1" smtClean="0">
              <a:solidFill>
                <a:schemeClr val="tx1"/>
              </a:solidFill>
            </a:rPr>
            <a:t>sociales</a:t>
          </a:r>
          <a:endParaRPr lang="ca-ES" b="1" dirty="0">
            <a:solidFill>
              <a:schemeClr val="tx1"/>
            </a:solidFill>
          </a:endParaRPr>
        </a:p>
      </dgm:t>
    </dgm:pt>
    <dgm:pt modelId="{ED522422-8B33-4B11-BA56-4052001FF933}" type="parTrans" cxnId="{9A6C1DB6-2C23-4FDB-9FDE-2257056EAF9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EC95ACA-A9B8-4F1C-94F3-1522D1BEA161}" type="sibTrans" cxnId="{9A6C1DB6-2C23-4FDB-9FDE-2257056EAF92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3152A88A-329F-4323-AB19-491AC81D505E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Empleados</a:t>
          </a:r>
          <a:endParaRPr lang="ca-ES" b="1" dirty="0">
            <a:solidFill>
              <a:schemeClr val="tx1"/>
            </a:solidFill>
          </a:endParaRPr>
        </a:p>
      </dgm:t>
    </dgm:pt>
    <dgm:pt modelId="{19AB75CA-DA6D-4F42-ACCA-8FF11B0C3675}" type="parTrans" cxnId="{A42C5938-2F55-4F03-AC53-B4884AE1F623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DAAD353A-4877-4836-85BF-E4BA433804D6}" type="sibTrans" cxnId="{A42C5938-2F55-4F03-AC53-B4884AE1F623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AC8F8747-2DEF-4D35-9DDA-D7A47A19DC66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Particulares</a:t>
          </a:r>
          <a:r>
            <a:rPr lang="ca-ES" b="1" dirty="0" smtClean="0">
              <a:solidFill>
                <a:schemeClr val="tx1"/>
              </a:solidFill>
            </a:rPr>
            <a:t> (“</a:t>
          </a:r>
          <a:r>
            <a:rPr lang="ca-ES" b="1" dirty="0" err="1" smtClean="0">
              <a:solidFill>
                <a:schemeClr val="tx1"/>
              </a:solidFill>
            </a:rPr>
            <a:t>desconocidos</a:t>
          </a:r>
          <a:r>
            <a:rPr lang="ca-ES" b="1" dirty="0" smtClean="0">
              <a:solidFill>
                <a:schemeClr val="tx1"/>
              </a:solidFill>
            </a:rPr>
            <a:t>”)</a:t>
          </a:r>
          <a:endParaRPr lang="ca-ES" b="1" dirty="0">
            <a:solidFill>
              <a:schemeClr val="tx1"/>
            </a:solidFill>
          </a:endParaRPr>
        </a:p>
      </dgm:t>
    </dgm:pt>
    <dgm:pt modelId="{214215F6-C7F3-4A9E-98F9-A12D2AEF3226}" type="parTrans" cxnId="{0CE320E6-4352-4D91-8F60-D375063BF7C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59270AEE-02F4-4CE8-8176-4B98BC36F6CF}" type="sibTrans" cxnId="{0CE320E6-4352-4D91-8F60-D375063BF7CA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9E41FC0C-FA50-49AD-882C-A2286EAD7256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Locales</a:t>
          </a:r>
          <a:r>
            <a:rPr lang="ca-ES" b="1" dirty="0" smtClean="0">
              <a:solidFill>
                <a:schemeClr val="tx1"/>
              </a:solidFill>
            </a:rPr>
            <a:t>, </a:t>
          </a:r>
          <a:r>
            <a:rPr lang="ca-ES" b="1" dirty="0" err="1" smtClean="0">
              <a:solidFill>
                <a:schemeClr val="tx1"/>
              </a:solidFill>
            </a:rPr>
            <a:t>teatros</a:t>
          </a:r>
          <a:r>
            <a:rPr lang="ca-ES" b="1" dirty="0" smtClean="0">
              <a:solidFill>
                <a:schemeClr val="tx1"/>
              </a:solidFill>
            </a:rPr>
            <a:t>, </a:t>
          </a:r>
          <a:r>
            <a:rPr lang="ca-ES" b="1" dirty="0" err="1" smtClean="0">
              <a:solidFill>
                <a:schemeClr val="tx1"/>
              </a:solidFill>
            </a:rPr>
            <a:t>pabellones</a:t>
          </a:r>
          <a:r>
            <a:rPr lang="ca-ES" b="1" dirty="0" smtClean="0">
              <a:solidFill>
                <a:schemeClr val="tx1"/>
              </a:solidFill>
            </a:rPr>
            <a:t>, ...</a:t>
          </a:r>
          <a:endParaRPr lang="ca-ES" b="1" dirty="0">
            <a:solidFill>
              <a:schemeClr val="tx1"/>
            </a:solidFill>
          </a:endParaRPr>
        </a:p>
      </dgm:t>
    </dgm:pt>
    <dgm:pt modelId="{88B7926F-9757-4527-B822-13CA9E7FA582}" type="parTrans" cxnId="{FF8CB4E8-D6D6-421A-BB8A-132052A72B05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7CC2B05F-BE7A-46C1-A0E3-EC77F7A7CBD2}" type="sibTrans" cxnId="{FF8CB4E8-D6D6-421A-BB8A-132052A72B05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033B2085-1D8E-4B32-A0CC-DB2409C7F4D9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Voluntarios</a:t>
          </a:r>
          <a:endParaRPr lang="ca-ES" b="1" dirty="0">
            <a:solidFill>
              <a:schemeClr val="tx1"/>
            </a:solidFill>
          </a:endParaRPr>
        </a:p>
      </dgm:t>
    </dgm:pt>
    <dgm:pt modelId="{F0E90507-4508-4631-9CC5-9F9CD08D4E7A}" type="parTrans" cxnId="{F74E65D9-CE35-46EA-AD5D-CE33FB638605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4605A9B3-24D0-4DD0-B547-C092A84DCBFC}" type="sibTrans" cxnId="{F74E65D9-CE35-46EA-AD5D-CE33FB638605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F182CED0-0BCB-4B54-B85E-FC1C648E1306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Entidades</a:t>
          </a:r>
          <a:r>
            <a:rPr lang="ca-ES" b="1" dirty="0" smtClean="0">
              <a:solidFill>
                <a:schemeClr val="tx1"/>
              </a:solidFill>
            </a:rPr>
            <a:t> Tercer Sector</a:t>
          </a:r>
          <a:endParaRPr lang="ca-ES" b="1" dirty="0">
            <a:solidFill>
              <a:schemeClr val="tx1"/>
            </a:solidFill>
          </a:endParaRPr>
        </a:p>
      </dgm:t>
    </dgm:pt>
    <dgm:pt modelId="{D0BC980D-D386-4708-8623-D7F18E45A673}" type="parTrans" cxnId="{05F618C5-9CD7-46B5-B286-A13102567346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D88F505C-15E9-46F2-9AEA-03755260DB66}" type="sibTrans" cxnId="{05F618C5-9CD7-46B5-B286-A13102567346}">
      <dgm:prSet/>
      <dgm:spPr/>
      <dgm:t>
        <a:bodyPr/>
        <a:lstStyle/>
        <a:p>
          <a:endParaRPr lang="ca-ES" b="1">
            <a:solidFill>
              <a:schemeClr val="tx1"/>
            </a:solidFill>
          </a:endParaRPr>
        </a:p>
      </dgm:t>
    </dgm:pt>
    <dgm:pt modelId="{18495E31-5B51-4294-ABA9-72880F56E087}">
      <dgm:prSet phldrT="[Texto]"/>
      <dgm:spPr/>
      <dgm:t>
        <a:bodyPr/>
        <a:lstStyle/>
        <a:p>
          <a:r>
            <a:rPr lang="ca-ES" b="1" dirty="0" err="1" smtClean="0">
              <a:solidFill>
                <a:schemeClr val="tx1"/>
              </a:solidFill>
            </a:rPr>
            <a:t>Otras</a:t>
          </a:r>
          <a:r>
            <a:rPr lang="ca-ES" b="1" dirty="0" smtClean="0">
              <a:solidFill>
                <a:schemeClr val="tx1"/>
              </a:solidFill>
            </a:rPr>
            <a:t> </a:t>
          </a:r>
          <a:r>
            <a:rPr lang="ca-ES" b="1" dirty="0" err="1" smtClean="0">
              <a:solidFill>
                <a:schemeClr val="tx1"/>
              </a:solidFill>
            </a:rPr>
            <a:t>entidades</a:t>
          </a:r>
          <a:endParaRPr lang="ca-ES" b="1" dirty="0">
            <a:solidFill>
              <a:schemeClr val="tx1"/>
            </a:solidFill>
          </a:endParaRPr>
        </a:p>
      </dgm:t>
    </dgm:pt>
    <dgm:pt modelId="{DB222FCD-7275-4308-8862-3F2C23FF7EEE}" type="parTrans" cxnId="{1B07276F-27C3-4DE9-9222-4CC784770D72}">
      <dgm:prSet/>
      <dgm:spPr/>
      <dgm:t>
        <a:bodyPr/>
        <a:lstStyle/>
        <a:p>
          <a:endParaRPr lang="es-ES" b="1"/>
        </a:p>
      </dgm:t>
    </dgm:pt>
    <dgm:pt modelId="{DAD78161-6316-4FF9-93DF-86EC8065CBF1}" type="sibTrans" cxnId="{1B07276F-27C3-4DE9-9222-4CC784770D72}">
      <dgm:prSet/>
      <dgm:spPr/>
      <dgm:t>
        <a:bodyPr/>
        <a:lstStyle/>
        <a:p>
          <a:endParaRPr lang="es-ES" b="1"/>
        </a:p>
      </dgm:t>
    </dgm:pt>
    <dgm:pt modelId="{BF0203D1-C324-455A-90B8-9C62D0EDD9E5}" type="pres">
      <dgm:prSet presAssocID="{EAE60C92-B2E5-46D9-806D-CA5D60FC950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51303E75-2967-43AD-B46A-D7C8886FBE14}" type="pres">
      <dgm:prSet presAssocID="{D0E2FFD8-9AA6-4520-9F3F-FE3C4773416D}" presName="compNode" presStyleCnt="0"/>
      <dgm:spPr/>
      <dgm:t>
        <a:bodyPr/>
        <a:lstStyle/>
        <a:p>
          <a:endParaRPr lang="es-ES"/>
        </a:p>
      </dgm:t>
    </dgm:pt>
    <dgm:pt modelId="{96E6041C-8EC4-40CC-A422-DB0F11E77EAB}" type="pres">
      <dgm:prSet presAssocID="{D0E2FFD8-9AA6-4520-9F3F-FE3C4773416D}" presName="dummyConnPt" presStyleCnt="0"/>
      <dgm:spPr/>
      <dgm:t>
        <a:bodyPr/>
        <a:lstStyle/>
        <a:p>
          <a:endParaRPr lang="es-ES"/>
        </a:p>
      </dgm:t>
    </dgm:pt>
    <dgm:pt modelId="{D406EED4-93CA-45D1-8DFF-5562929DB67A}" type="pres">
      <dgm:prSet presAssocID="{D0E2FFD8-9AA6-4520-9F3F-FE3C4773416D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91F3A59-9E2C-4E06-BC35-7520138EE17D}" type="pres">
      <dgm:prSet presAssocID="{F26CDFD0-69F0-46CF-B8A0-7C0097FEEE7B}" presName="sibTrans" presStyleLbl="bgSibTrans2D1" presStyleIdx="0" presStyleCnt="15"/>
      <dgm:spPr/>
      <dgm:t>
        <a:bodyPr/>
        <a:lstStyle/>
        <a:p>
          <a:endParaRPr lang="ca-ES"/>
        </a:p>
      </dgm:t>
    </dgm:pt>
    <dgm:pt modelId="{78E957C9-FE3E-4C4D-944E-E09333388818}" type="pres">
      <dgm:prSet presAssocID="{C6B22553-A96A-46E2-A956-AB77990982A5}" presName="compNode" presStyleCnt="0"/>
      <dgm:spPr/>
      <dgm:t>
        <a:bodyPr/>
        <a:lstStyle/>
        <a:p>
          <a:endParaRPr lang="es-ES"/>
        </a:p>
      </dgm:t>
    </dgm:pt>
    <dgm:pt modelId="{A5DA7379-9CA7-4EC7-A7B2-1F83D5789EBE}" type="pres">
      <dgm:prSet presAssocID="{C6B22553-A96A-46E2-A956-AB77990982A5}" presName="dummyConnPt" presStyleCnt="0"/>
      <dgm:spPr/>
      <dgm:t>
        <a:bodyPr/>
        <a:lstStyle/>
        <a:p>
          <a:endParaRPr lang="es-ES"/>
        </a:p>
      </dgm:t>
    </dgm:pt>
    <dgm:pt modelId="{95BA9607-7A98-4D81-BAAA-EA7CF7133C3D}" type="pres">
      <dgm:prSet presAssocID="{C6B22553-A96A-46E2-A956-AB77990982A5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7DDA5A8-ECD4-4E60-A71F-822FCDC83B27}" type="pres">
      <dgm:prSet presAssocID="{7779BAC9-C04C-4661-9711-E1050AAFFDD8}" presName="sibTrans" presStyleLbl="bgSibTrans2D1" presStyleIdx="1" presStyleCnt="15"/>
      <dgm:spPr/>
      <dgm:t>
        <a:bodyPr/>
        <a:lstStyle/>
        <a:p>
          <a:endParaRPr lang="ca-ES"/>
        </a:p>
      </dgm:t>
    </dgm:pt>
    <dgm:pt modelId="{A3EAD004-E866-4C5C-9BBC-7DDA124A5561}" type="pres">
      <dgm:prSet presAssocID="{17134380-E158-431D-B969-4A50122FFC8C}" presName="compNode" presStyleCnt="0"/>
      <dgm:spPr/>
      <dgm:t>
        <a:bodyPr/>
        <a:lstStyle/>
        <a:p>
          <a:endParaRPr lang="es-ES"/>
        </a:p>
      </dgm:t>
    </dgm:pt>
    <dgm:pt modelId="{BE1B1A6D-00E1-485D-B5DC-C10BFD97E0B3}" type="pres">
      <dgm:prSet presAssocID="{17134380-E158-431D-B969-4A50122FFC8C}" presName="dummyConnPt" presStyleCnt="0"/>
      <dgm:spPr/>
      <dgm:t>
        <a:bodyPr/>
        <a:lstStyle/>
        <a:p>
          <a:endParaRPr lang="es-ES"/>
        </a:p>
      </dgm:t>
    </dgm:pt>
    <dgm:pt modelId="{65E41825-147B-4C9B-A8BD-F665B4F20485}" type="pres">
      <dgm:prSet presAssocID="{17134380-E158-431D-B969-4A50122FFC8C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3E48DA5-54BA-4946-9231-B1E21A9363C9}" type="pres">
      <dgm:prSet presAssocID="{04FE610F-B242-40EC-89A6-4B5BB1712034}" presName="sibTrans" presStyleLbl="bgSibTrans2D1" presStyleIdx="2" presStyleCnt="15"/>
      <dgm:spPr/>
      <dgm:t>
        <a:bodyPr/>
        <a:lstStyle/>
        <a:p>
          <a:endParaRPr lang="ca-ES"/>
        </a:p>
      </dgm:t>
    </dgm:pt>
    <dgm:pt modelId="{9D236667-1B53-4063-BA34-F64EFB2B42A1}" type="pres">
      <dgm:prSet presAssocID="{079E35D5-6F05-4151-982E-14BA588FB6CB}" presName="compNode" presStyleCnt="0"/>
      <dgm:spPr/>
      <dgm:t>
        <a:bodyPr/>
        <a:lstStyle/>
        <a:p>
          <a:endParaRPr lang="es-ES"/>
        </a:p>
      </dgm:t>
    </dgm:pt>
    <dgm:pt modelId="{10FA5D27-EC7B-45F9-8BA5-7692BD4AB959}" type="pres">
      <dgm:prSet presAssocID="{079E35D5-6F05-4151-982E-14BA588FB6CB}" presName="dummyConnPt" presStyleCnt="0"/>
      <dgm:spPr/>
      <dgm:t>
        <a:bodyPr/>
        <a:lstStyle/>
        <a:p>
          <a:endParaRPr lang="es-ES"/>
        </a:p>
      </dgm:t>
    </dgm:pt>
    <dgm:pt modelId="{94F1C2A3-FA93-4076-8144-E3E19E11B15E}" type="pres">
      <dgm:prSet presAssocID="{079E35D5-6F05-4151-982E-14BA588FB6CB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34BA4D1-B83B-45B5-AF29-6F1CCBBA33C1}" type="pres">
      <dgm:prSet presAssocID="{6C6A3200-BC7E-44CA-92E4-F6AED7F5746D}" presName="sibTrans" presStyleLbl="bgSibTrans2D1" presStyleIdx="3" presStyleCnt="15"/>
      <dgm:spPr/>
      <dgm:t>
        <a:bodyPr/>
        <a:lstStyle/>
        <a:p>
          <a:endParaRPr lang="ca-ES"/>
        </a:p>
      </dgm:t>
    </dgm:pt>
    <dgm:pt modelId="{2DD1EB79-9CD2-47DA-BB22-A69669E9D146}" type="pres">
      <dgm:prSet presAssocID="{AC8F8747-2DEF-4D35-9DDA-D7A47A19DC66}" presName="compNode" presStyleCnt="0"/>
      <dgm:spPr/>
      <dgm:t>
        <a:bodyPr/>
        <a:lstStyle/>
        <a:p>
          <a:endParaRPr lang="es-ES"/>
        </a:p>
      </dgm:t>
    </dgm:pt>
    <dgm:pt modelId="{005DFD58-357D-4CF0-99F3-3106A858A2ED}" type="pres">
      <dgm:prSet presAssocID="{AC8F8747-2DEF-4D35-9DDA-D7A47A19DC66}" presName="dummyConnPt" presStyleCnt="0"/>
      <dgm:spPr/>
      <dgm:t>
        <a:bodyPr/>
        <a:lstStyle/>
        <a:p>
          <a:endParaRPr lang="es-ES"/>
        </a:p>
      </dgm:t>
    </dgm:pt>
    <dgm:pt modelId="{C2FA4F8E-B0BD-4053-8067-AA76125EA05E}" type="pres">
      <dgm:prSet presAssocID="{AC8F8747-2DEF-4D35-9DDA-D7A47A19DC66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ABACF1E-45F3-4C15-A42E-ADCAB2EE9C39}" type="pres">
      <dgm:prSet presAssocID="{59270AEE-02F4-4CE8-8176-4B98BC36F6CF}" presName="sibTrans" presStyleLbl="bgSibTrans2D1" presStyleIdx="4" presStyleCnt="15"/>
      <dgm:spPr/>
      <dgm:t>
        <a:bodyPr/>
        <a:lstStyle/>
        <a:p>
          <a:endParaRPr lang="ca-ES"/>
        </a:p>
      </dgm:t>
    </dgm:pt>
    <dgm:pt modelId="{5E780FC8-A3A6-458D-A022-C9A24E2C803D}" type="pres">
      <dgm:prSet presAssocID="{CA81C20E-4CB1-48ED-9C00-D08003E0D75D}" presName="compNode" presStyleCnt="0"/>
      <dgm:spPr/>
      <dgm:t>
        <a:bodyPr/>
        <a:lstStyle/>
        <a:p>
          <a:endParaRPr lang="es-ES"/>
        </a:p>
      </dgm:t>
    </dgm:pt>
    <dgm:pt modelId="{5E7C45FD-0DCE-4773-86AD-A2009352C3CA}" type="pres">
      <dgm:prSet presAssocID="{CA81C20E-4CB1-48ED-9C00-D08003E0D75D}" presName="dummyConnPt" presStyleCnt="0"/>
      <dgm:spPr/>
      <dgm:t>
        <a:bodyPr/>
        <a:lstStyle/>
        <a:p>
          <a:endParaRPr lang="es-ES"/>
        </a:p>
      </dgm:t>
    </dgm:pt>
    <dgm:pt modelId="{6D00C95E-2402-4D5F-90FE-D0DC9CBF0BF7}" type="pres">
      <dgm:prSet presAssocID="{CA81C20E-4CB1-48ED-9C00-D08003E0D75D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B69CE63-57C2-489D-8A05-B334CAA65EEE}" type="pres">
      <dgm:prSet presAssocID="{29A6E466-E426-4D03-928F-95AE4D00924E}" presName="sibTrans" presStyleLbl="bgSibTrans2D1" presStyleIdx="5" presStyleCnt="15"/>
      <dgm:spPr/>
      <dgm:t>
        <a:bodyPr/>
        <a:lstStyle/>
        <a:p>
          <a:endParaRPr lang="ca-ES"/>
        </a:p>
      </dgm:t>
    </dgm:pt>
    <dgm:pt modelId="{503E47A0-7F08-406B-A288-42CE03029C57}" type="pres">
      <dgm:prSet presAssocID="{9E41FC0C-FA50-49AD-882C-A2286EAD7256}" presName="compNode" presStyleCnt="0"/>
      <dgm:spPr/>
      <dgm:t>
        <a:bodyPr/>
        <a:lstStyle/>
        <a:p>
          <a:endParaRPr lang="es-ES"/>
        </a:p>
      </dgm:t>
    </dgm:pt>
    <dgm:pt modelId="{3C00E7DB-056C-4943-9DA8-E56C4BFFBF31}" type="pres">
      <dgm:prSet presAssocID="{9E41FC0C-FA50-49AD-882C-A2286EAD7256}" presName="dummyConnPt" presStyleCnt="0"/>
      <dgm:spPr/>
      <dgm:t>
        <a:bodyPr/>
        <a:lstStyle/>
        <a:p>
          <a:endParaRPr lang="es-ES"/>
        </a:p>
      </dgm:t>
    </dgm:pt>
    <dgm:pt modelId="{0094F736-F2E5-43A9-9EA2-32DF323F30E7}" type="pres">
      <dgm:prSet presAssocID="{9E41FC0C-FA50-49AD-882C-A2286EAD7256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CA8390-08C1-4343-83E5-1C3B388BB06C}" type="pres">
      <dgm:prSet presAssocID="{7CC2B05F-BE7A-46C1-A0E3-EC77F7A7CBD2}" presName="sibTrans" presStyleLbl="bgSibTrans2D1" presStyleIdx="6" presStyleCnt="15"/>
      <dgm:spPr/>
      <dgm:t>
        <a:bodyPr/>
        <a:lstStyle/>
        <a:p>
          <a:endParaRPr lang="ca-ES"/>
        </a:p>
      </dgm:t>
    </dgm:pt>
    <dgm:pt modelId="{195C484A-622F-4F75-BD05-D1B2147524B8}" type="pres">
      <dgm:prSet presAssocID="{2A679C22-A093-4DCE-A8F3-06432B0D7D8B}" presName="compNode" presStyleCnt="0"/>
      <dgm:spPr/>
      <dgm:t>
        <a:bodyPr/>
        <a:lstStyle/>
        <a:p>
          <a:endParaRPr lang="es-ES"/>
        </a:p>
      </dgm:t>
    </dgm:pt>
    <dgm:pt modelId="{1BCCA34A-E32B-43F8-9C7A-001C20B1EBCB}" type="pres">
      <dgm:prSet presAssocID="{2A679C22-A093-4DCE-A8F3-06432B0D7D8B}" presName="dummyConnPt" presStyleCnt="0"/>
      <dgm:spPr/>
      <dgm:t>
        <a:bodyPr/>
        <a:lstStyle/>
        <a:p>
          <a:endParaRPr lang="es-ES"/>
        </a:p>
      </dgm:t>
    </dgm:pt>
    <dgm:pt modelId="{94291D09-FED9-4319-AEF4-3E6E62B3A0DA}" type="pres">
      <dgm:prSet presAssocID="{2A679C22-A093-4DCE-A8F3-06432B0D7D8B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D42661E-D387-4A39-89ED-868E17EF55B6}" type="pres">
      <dgm:prSet presAssocID="{8F5E3504-7F8D-4BB0-B0B0-557EED4F5042}" presName="sibTrans" presStyleLbl="bgSibTrans2D1" presStyleIdx="7" presStyleCnt="15"/>
      <dgm:spPr/>
      <dgm:t>
        <a:bodyPr/>
        <a:lstStyle/>
        <a:p>
          <a:endParaRPr lang="ca-ES"/>
        </a:p>
      </dgm:t>
    </dgm:pt>
    <dgm:pt modelId="{8453C62C-50E1-4D31-80C3-E1AA65A12B82}" type="pres">
      <dgm:prSet presAssocID="{033B2085-1D8E-4B32-A0CC-DB2409C7F4D9}" presName="compNode" presStyleCnt="0"/>
      <dgm:spPr/>
      <dgm:t>
        <a:bodyPr/>
        <a:lstStyle/>
        <a:p>
          <a:endParaRPr lang="es-ES"/>
        </a:p>
      </dgm:t>
    </dgm:pt>
    <dgm:pt modelId="{404D4D1B-AE33-47B4-A051-9F0DF76375CD}" type="pres">
      <dgm:prSet presAssocID="{033B2085-1D8E-4B32-A0CC-DB2409C7F4D9}" presName="dummyConnPt" presStyleCnt="0"/>
      <dgm:spPr/>
      <dgm:t>
        <a:bodyPr/>
        <a:lstStyle/>
        <a:p>
          <a:endParaRPr lang="es-ES"/>
        </a:p>
      </dgm:t>
    </dgm:pt>
    <dgm:pt modelId="{9E0A9916-FACB-454C-BFE5-BAC2FDEA60C2}" type="pres">
      <dgm:prSet presAssocID="{033B2085-1D8E-4B32-A0CC-DB2409C7F4D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658B3ED-3CC2-4CDF-849A-7222CCBC8B53}" type="pres">
      <dgm:prSet presAssocID="{4605A9B3-24D0-4DD0-B547-C092A84DCBFC}" presName="sibTrans" presStyleLbl="bgSibTrans2D1" presStyleIdx="8" presStyleCnt="15"/>
      <dgm:spPr/>
      <dgm:t>
        <a:bodyPr/>
        <a:lstStyle/>
        <a:p>
          <a:endParaRPr lang="ca-ES"/>
        </a:p>
      </dgm:t>
    </dgm:pt>
    <dgm:pt modelId="{B36C1C47-9079-417E-89B4-C584AAFF61CA}" type="pres">
      <dgm:prSet presAssocID="{F182CED0-0BCB-4B54-B85E-FC1C648E1306}" presName="compNode" presStyleCnt="0"/>
      <dgm:spPr/>
      <dgm:t>
        <a:bodyPr/>
        <a:lstStyle/>
        <a:p>
          <a:endParaRPr lang="es-ES"/>
        </a:p>
      </dgm:t>
    </dgm:pt>
    <dgm:pt modelId="{B12FF569-751F-46CE-B284-E12E33181DB6}" type="pres">
      <dgm:prSet presAssocID="{F182CED0-0BCB-4B54-B85E-FC1C648E1306}" presName="dummyConnPt" presStyleCnt="0"/>
      <dgm:spPr/>
      <dgm:t>
        <a:bodyPr/>
        <a:lstStyle/>
        <a:p>
          <a:endParaRPr lang="es-ES"/>
        </a:p>
      </dgm:t>
    </dgm:pt>
    <dgm:pt modelId="{404FFD0A-658E-4BDC-8724-3EB1D925E2F5}" type="pres">
      <dgm:prSet presAssocID="{F182CED0-0BCB-4B54-B85E-FC1C648E1306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90AD7C-FCB2-4696-8477-24AB83F29515}" type="pres">
      <dgm:prSet presAssocID="{D88F505C-15E9-46F2-9AEA-03755260DB66}" presName="sibTrans" presStyleLbl="bgSibTrans2D1" presStyleIdx="9" presStyleCnt="15"/>
      <dgm:spPr/>
      <dgm:t>
        <a:bodyPr/>
        <a:lstStyle/>
        <a:p>
          <a:endParaRPr lang="ca-ES"/>
        </a:p>
      </dgm:t>
    </dgm:pt>
    <dgm:pt modelId="{2D0EC47D-AF85-4693-8583-E88AE6CB71FC}" type="pres">
      <dgm:prSet presAssocID="{E6D95005-B7CD-4154-BDC0-D3088AF666DE}" presName="compNode" presStyleCnt="0"/>
      <dgm:spPr/>
      <dgm:t>
        <a:bodyPr/>
        <a:lstStyle/>
        <a:p>
          <a:endParaRPr lang="es-ES"/>
        </a:p>
      </dgm:t>
    </dgm:pt>
    <dgm:pt modelId="{A9B2CE66-1802-4402-BCDE-C8E7FDC0A366}" type="pres">
      <dgm:prSet presAssocID="{E6D95005-B7CD-4154-BDC0-D3088AF666DE}" presName="dummyConnPt" presStyleCnt="0"/>
      <dgm:spPr/>
      <dgm:t>
        <a:bodyPr/>
        <a:lstStyle/>
        <a:p>
          <a:endParaRPr lang="es-ES"/>
        </a:p>
      </dgm:t>
    </dgm:pt>
    <dgm:pt modelId="{CF22758A-D567-4AD3-AC66-E79D4611C8BB}" type="pres">
      <dgm:prSet presAssocID="{E6D95005-B7CD-4154-BDC0-D3088AF666DE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04AF50E-ACAB-46F8-8D24-7ADD55574EF6}" type="pres">
      <dgm:prSet presAssocID="{9C3AD2CC-09B5-48FF-AA5A-7A057F5264F7}" presName="sibTrans" presStyleLbl="bgSibTrans2D1" presStyleIdx="10" presStyleCnt="15"/>
      <dgm:spPr/>
      <dgm:t>
        <a:bodyPr/>
        <a:lstStyle/>
        <a:p>
          <a:endParaRPr lang="ca-ES"/>
        </a:p>
      </dgm:t>
    </dgm:pt>
    <dgm:pt modelId="{0AEF2A80-D332-48ED-8D7F-187C09E9913C}" type="pres">
      <dgm:prSet presAssocID="{0A374CFF-C846-441A-8F76-C9096B68C3B3}" presName="compNode" presStyleCnt="0"/>
      <dgm:spPr/>
      <dgm:t>
        <a:bodyPr/>
        <a:lstStyle/>
        <a:p>
          <a:endParaRPr lang="es-ES"/>
        </a:p>
      </dgm:t>
    </dgm:pt>
    <dgm:pt modelId="{3A478953-6EB8-4D93-84A9-A4BD54B1BE17}" type="pres">
      <dgm:prSet presAssocID="{0A374CFF-C846-441A-8F76-C9096B68C3B3}" presName="dummyConnPt" presStyleCnt="0"/>
      <dgm:spPr/>
      <dgm:t>
        <a:bodyPr/>
        <a:lstStyle/>
        <a:p>
          <a:endParaRPr lang="es-ES"/>
        </a:p>
      </dgm:t>
    </dgm:pt>
    <dgm:pt modelId="{A954FF64-6BB6-4867-AD22-DCD50C8A008F}" type="pres">
      <dgm:prSet presAssocID="{0A374CFF-C846-441A-8F76-C9096B68C3B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092B8D-3E05-4892-BF5D-F5B322F26D0F}" type="pres">
      <dgm:prSet presAssocID="{CF5EF285-7391-429B-8DE6-CD158DD31246}" presName="sibTrans" presStyleLbl="bgSibTrans2D1" presStyleIdx="11" presStyleCnt="15"/>
      <dgm:spPr/>
      <dgm:t>
        <a:bodyPr/>
        <a:lstStyle/>
        <a:p>
          <a:endParaRPr lang="ca-ES"/>
        </a:p>
      </dgm:t>
    </dgm:pt>
    <dgm:pt modelId="{90658D35-1101-41DE-B97E-AD23A97F205C}" type="pres">
      <dgm:prSet presAssocID="{3152A88A-329F-4323-AB19-491AC81D505E}" presName="compNode" presStyleCnt="0"/>
      <dgm:spPr/>
      <dgm:t>
        <a:bodyPr/>
        <a:lstStyle/>
        <a:p>
          <a:endParaRPr lang="es-ES"/>
        </a:p>
      </dgm:t>
    </dgm:pt>
    <dgm:pt modelId="{B407E3F4-6F78-4D59-A857-85E9FE1C66C1}" type="pres">
      <dgm:prSet presAssocID="{3152A88A-329F-4323-AB19-491AC81D505E}" presName="dummyConnPt" presStyleCnt="0"/>
      <dgm:spPr/>
      <dgm:t>
        <a:bodyPr/>
        <a:lstStyle/>
        <a:p>
          <a:endParaRPr lang="es-ES"/>
        </a:p>
      </dgm:t>
    </dgm:pt>
    <dgm:pt modelId="{CD7378DC-090C-4B82-A3B7-03CE86BF7D7D}" type="pres">
      <dgm:prSet presAssocID="{3152A88A-329F-4323-AB19-491AC81D505E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D3F9DB-8834-4CCF-AFE9-835A333EE624}" type="pres">
      <dgm:prSet presAssocID="{DAAD353A-4877-4836-85BF-E4BA433804D6}" presName="sibTrans" presStyleLbl="bgSibTrans2D1" presStyleIdx="12" presStyleCnt="15"/>
      <dgm:spPr/>
      <dgm:t>
        <a:bodyPr/>
        <a:lstStyle/>
        <a:p>
          <a:endParaRPr lang="ca-ES"/>
        </a:p>
      </dgm:t>
    </dgm:pt>
    <dgm:pt modelId="{E251B892-6383-4137-B749-6C2A0C723639}" type="pres">
      <dgm:prSet presAssocID="{127CAEE6-65D3-487D-B575-664C05C86F8B}" presName="compNode" presStyleCnt="0"/>
      <dgm:spPr/>
      <dgm:t>
        <a:bodyPr/>
        <a:lstStyle/>
        <a:p>
          <a:endParaRPr lang="es-ES"/>
        </a:p>
      </dgm:t>
    </dgm:pt>
    <dgm:pt modelId="{6CBB82E9-1D17-4089-BFAC-E8E6BA1B326F}" type="pres">
      <dgm:prSet presAssocID="{127CAEE6-65D3-487D-B575-664C05C86F8B}" presName="dummyConnPt" presStyleCnt="0"/>
      <dgm:spPr/>
      <dgm:t>
        <a:bodyPr/>
        <a:lstStyle/>
        <a:p>
          <a:endParaRPr lang="es-ES"/>
        </a:p>
      </dgm:t>
    </dgm:pt>
    <dgm:pt modelId="{472D5992-68AE-4B80-9A8A-A9468A83721C}" type="pres">
      <dgm:prSet presAssocID="{127CAEE6-65D3-487D-B575-664C05C86F8B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82D9CE-9C62-4924-9E68-02FF1B54F40E}" type="pres">
      <dgm:prSet presAssocID="{0EC95ACA-A9B8-4F1C-94F3-1522D1BEA161}" presName="sibTrans" presStyleLbl="bgSibTrans2D1" presStyleIdx="13" presStyleCnt="15"/>
      <dgm:spPr/>
      <dgm:t>
        <a:bodyPr/>
        <a:lstStyle/>
        <a:p>
          <a:endParaRPr lang="ca-ES"/>
        </a:p>
      </dgm:t>
    </dgm:pt>
    <dgm:pt modelId="{99F7D3CB-B6D1-4C6E-BBD3-8E5D42DAFEE2}" type="pres">
      <dgm:prSet presAssocID="{18495E31-5B51-4294-ABA9-72880F56E087}" presName="compNode" presStyleCnt="0"/>
      <dgm:spPr/>
    </dgm:pt>
    <dgm:pt modelId="{6B3B822A-3429-4FB1-A34F-0C6FDA5F30DC}" type="pres">
      <dgm:prSet presAssocID="{18495E31-5B51-4294-ABA9-72880F56E087}" presName="dummyConnPt" presStyleCnt="0"/>
      <dgm:spPr/>
    </dgm:pt>
    <dgm:pt modelId="{DC1F21E8-5C03-4135-BF68-F7FE383C0F80}" type="pres">
      <dgm:prSet presAssocID="{18495E31-5B51-4294-ABA9-72880F56E087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64BCE-0926-4A7B-83C3-53B15EB01223}" type="pres">
      <dgm:prSet presAssocID="{DAD78161-6316-4FF9-93DF-86EC8065CBF1}" presName="sibTrans" presStyleLbl="bgSibTrans2D1" presStyleIdx="14" presStyleCnt="15"/>
      <dgm:spPr/>
      <dgm:t>
        <a:bodyPr/>
        <a:lstStyle/>
        <a:p>
          <a:endParaRPr lang="es-ES"/>
        </a:p>
      </dgm:t>
    </dgm:pt>
    <dgm:pt modelId="{CFB5D500-02D1-458C-B779-143A8953E8DA}" type="pres">
      <dgm:prSet presAssocID="{5477904F-0080-4794-908A-4890B0E0068D}" presName="compNode" presStyleCnt="0"/>
      <dgm:spPr/>
      <dgm:t>
        <a:bodyPr/>
        <a:lstStyle/>
        <a:p>
          <a:endParaRPr lang="es-ES"/>
        </a:p>
      </dgm:t>
    </dgm:pt>
    <dgm:pt modelId="{5BF71932-B7E6-435B-93A7-E2440964E065}" type="pres">
      <dgm:prSet presAssocID="{5477904F-0080-4794-908A-4890B0E0068D}" presName="dummyConnPt" presStyleCnt="0"/>
      <dgm:spPr/>
      <dgm:t>
        <a:bodyPr/>
        <a:lstStyle/>
        <a:p>
          <a:endParaRPr lang="es-ES"/>
        </a:p>
      </dgm:t>
    </dgm:pt>
    <dgm:pt modelId="{290811F7-C4E3-431B-A085-76416D76AE3D}" type="pres">
      <dgm:prSet presAssocID="{5477904F-0080-4794-908A-4890B0E0068D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C470641-ECE3-4E11-984F-BEBE5AEB9989}" type="presOf" srcId="{04FE610F-B242-40EC-89A6-4B5BB1712034}" destId="{93E48DA5-54BA-4946-9231-B1E21A9363C9}" srcOrd="0" destOrd="0" presId="urn:microsoft.com/office/officeart/2005/8/layout/bProcess4"/>
    <dgm:cxn modelId="{7E92C1C6-2902-4A94-B979-54E33628D164}" srcId="{EAE60C92-B2E5-46D9-806D-CA5D60FC950D}" destId="{E6D95005-B7CD-4154-BDC0-D3088AF666DE}" srcOrd="10" destOrd="0" parTransId="{D139751A-51FA-4AED-8EA7-0FF6D72EC644}" sibTransId="{9C3AD2CC-09B5-48FF-AA5A-7A057F5264F7}"/>
    <dgm:cxn modelId="{8D28BD00-7E9A-4214-9815-D270603FFBF5}" type="presOf" srcId="{033B2085-1D8E-4B32-A0CC-DB2409C7F4D9}" destId="{9E0A9916-FACB-454C-BFE5-BAC2FDEA60C2}" srcOrd="0" destOrd="0" presId="urn:microsoft.com/office/officeart/2005/8/layout/bProcess4"/>
    <dgm:cxn modelId="{C43AC87F-B1E5-44BD-8333-0A0810BE2461}" srcId="{EAE60C92-B2E5-46D9-806D-CA5D60FC950D}" destId="{D0E2FFD8-9AA6-4520-9F3F-FE3C4773416D}" srcOrd="0" destOrd="0" parTransId="{AB575F91-90C7-4897-B4FB-13D604326CE6}" sibTransId="{F26CDFD0-69F0-46CF-B8A0-7C0097FEEE7B}"/>
    <dgm:cxn modelId="{9D58C5B5-22DA-429A-B16B-B38F0D4B0BC2}" type="presOf" srcId="{079E35D5-6F05-4151-982E-14BA588FB6CB}" destId="{94F1C2A3-FA93-4076-8144-E3E19E11B15E}" srcOrd="0" destOrd="0" presId="urn:microsoft.com/office/officeart/2005/8/layout/bProcess4"/>
    <dgm:cxn modelId="{DA111A8F-B7BA-415E-881C-7E07C18131A5}" type="presOf" srcId="{F26CDFD0-69F0-46CF-B8A0-7C0097FEEE7B}" destId="{A91F3A59-9E2C-4E06-BC35-7520138EE17D}" srcOrd="0" destOrd="0" presId="urn:microsoft.com/office/officeart/2005/8/layout/bProcess4"/>
    <dgm:cxn modelId="{B5C06198-E8BA-4EEA-9E18-28B74312D06E}" srcId="{EAE60C92-B2E5-46D9-806D-CA5D60FC950D}" destId="{17134380-E158-431D-B969-4A50122FFC8C}" srcOrd="2" destOrd="0" parTransId="{2A219333-27FD-4A95-B0E6-2E02DF9533E6}" sibTransId="{04FE610F-B242-40EC-89A6-4B5BB1712034}"/>
    <dgm:cxn modelId="{FF8CB4E8-D6D6-421A-BB8A-132052A72B05}" srcId="{EAE60C92-B2E5-46D9-806D-CA5D60FC950D}" destId="{9E41FC0C-FA50-49AD-882C-A2286EAD7256}" srcOrd="6" destOrd="0" parTransId="{88B7926F-9757-4527-B822-13CA9E7FA582}" sibTransId="{7CC2B05F-BE7A-46C1-A0E3-EC77F7A7CBD2}"/>
    <dgm:cxn modelId="{05F618C5-9CD7-46B5-B286-A13102567346}" srcId="{EAE60C92-B2E5-46D9-806D-CA5D60FC950D}" destId="{F182CED0-0BCB-4B54-B85E-FC1C648E1306}" srcOrd="9" destOrd="0" parTransId="{D0BC980D-D386-4708-8623-D7F18E45A673}" sibTransId="{D88F505C-15E9-46F2-9AEA-03755260DB66}"/>
    <dgm:cxn modelId="{F4559E24-1C8A-4B45-8F8A-F0E74CF49DC9}" srcId="{EAE60C92-B2E5-46D9-806D-CA5D60FC950D}" destId="{CA81C20E-4CB1-48ED-9C00-D08003E0D75D}" srcOrd="5" destOrd="0" parTransId="{924E2D6A-D64C-4762-A47E-826E236DC84E}" sibTransId="{29A6E466-E426-4D03-928F-95AE4D00924E}"/>
    <dgm:cxn modelId="{DF0DDDCB-DA11-4F39-92AD-0437A87BA329}" type="presOf" srcId="{9C3AD2CC-09B5-48FF-AA5A-7A057F5264F7}" destId="{004AF50E-ACAB-46F8-8D24-7ADD55574EF6}" srcOrd="0" destOrd="0" presId="urn:microsoft.com/office/officeart/2005/8/layout/bProcess4"/>
    <dgm:cxn modelId="{2EEDEC59-BDC6-4DF1-B66A-70235E981034}" type="presOf" srcId="{127CAEE6-65D3-487D-B575-664C05C86F8B}" destId="{472D5992-68AE-4B80-9A8A-A9468A83721C}" srcOrd="0" destOrd="0" presId="urn:microsoft.com/office/officeart/2005/8/layout/bProcess4"/>
    <dgm:cxn modelId="{DD6303BD-DEBA-4198-A209-D12EB8850A55}" type="presOf" srcId="{CA81C20E-4CB1-48ED-9C00-D08003E0D75D}" destId="{6D00C95E-2402-4D5F-90FE-D0DC9CBF0BF7}" srcOrd="0" destOrd="0" presId="urn:microsoft.com/office/officeart/2005/8/layout/bProcess4"/>
    <dgm:cxn modelId="{E84AD393-2C09-4FB6-8941-D306BF15404E}" type="presOf" srcId="{7779BAC9-C04C-4661-9711-E1050AAFFDD8}" destId="{17DDA5A8-ECD4-4E60-A71F-822FCDC83B27}" srcOrd="0" destOrd="0" presId="urn:microsoft.com/office/officeart/2005/8/layout/bProcess4"/>
    <dgm:cxn modelId="{7B45A068-6801-48BD-975C-637E7E309F46}" type="presOf" srcId="{9E41FC0C-FA50-49AD-882C-A2286EAD7256}" destId="{0094F736-F2E5-43A9-9EA2-32DF323F30E7}" srcOrd="0" destOrd="0" presId="urn:microsoft.com/office/officeart/2005/8/layout/bProcess4"/>
    <dgm:cxn modelId="{36CDD286-94B0-4E97-B909-D1FF05D610B7}" type="presOf" srcId="{D0E2FFD8-9AA6-4520-9F3F-FE3C4773416D}" destId="{D406EED4-93CA-45D1-8DFF-5562929DB67A}" srcOrd="0" destOrd="0" presId="urn:microsoft.com/office/officeart/2005/8/layout/bProcess4"/>
    <dgm:cxn modelId="{7014603A-FEFA-4FD3-B301-B867371E63CC}" srcId="{EAE60C92-B2E5-46D9-806D-CA5D60FC950D}" destId="{C6B22553-A96A-46E2-A956-AB77990982A5}" srcOrd="1" destOrd="0" parTransId="{2B4E2D9C-D5B5-4F89-A3F2-CB9E02ACC4D0}" sibTransId="{7779BAC9-C04C-4661-9711-E1050AAFFDD8}"/>
    <dgm:cxn modelId="{299B3AE2-B942-485B-A5A5-7B47E06DAA7F}" type="presOf" srcId="{0EC95ACA-A9B8-4F1C-94F3-1522D1BEA161}" destId="{4582D9CE-9C62-4924-9E68-02FF1B54F40E}" srcOrd="0" destOrd="0" presId="urn:microsoft.com/office/officeart/2005/8/layout/bProcess4"/>
    <dgm:cxn modelId="{A42C5938-2F55-4F03-AC53-B4884AE1F623}" srcId="{EAE60C92-B2E5-46D9-806D-CA5D60FC950D}" destId="{3152A88A-329F-4323-AB19-491AC81D505E}" srcOrd="12" destOrd="0" parTransId="{19AB75CA-DA6D-4F42-ACCA-8FF11B0C3675}" sibTransId="{DAAD353A-4877-4836-85BF-E4BA433804D6}"/>
    <dgm:cxn modelId="{1B07276F-27C3-4DE9-9222-4CC784770D72}" srcId="{EAE60C92-B2E5-46D9-806D-CA5D60FC950D}" destId="{18495E31-5B51-4294-ABA9-72880F56E087}" srcOrd="14" destOrd="0" parTransId="{DB222FCD-7275-4308-8862-3F2C23FF7EEE}" sibTransId="{DAD78161-6316-4FF9-93DF-86EC8065CBF1}"/>
    <dgm:cxn modelId="{A23CA00B-B463-4E67-A343-C2FA6C4B1AE3}" type="presOf" srcId="{CF5EF285-7391-429B-8DE6-CD158DD31246}" destId="{79092B8D-3E05-4892-BF5D-F5B322F26D0F}" srcOrd="0" destOrd="0" presId="urn:microsoft.com/office/officeart/2005/8/layout/bProcess4"/>
    <dgm:cxn modelId="{440E85CD-98F8-49E3-B0FB-F2310F8C02BE}" type="presOf" srcId="{DAD78161-6316-4FF9-93DF-86EC8065CBF1}" destId="{7B364BCE-0926-4A7B-83C3-53B15EB01223}" srcOrd="0" destOrd="0" presId="urn:microsoft.com/office/officeart/2005/8/layout/bProcess4"/>
    <dgm:cxn modelId="{EF7D1346-3358-46DC-BFF6-3DB5E563E5CD}" type="presOf" srcId="{4605A9B3-24D0-4DD0-B547-C092A84DCBFC}" destId="{8658B3ED-3CC2-4CDF-849A-7222CCBC8B53}" srcOrd="0" destOrd="0" presId="urn:microsoft.com/office/officeart/2005/8/layout/bProcess4"/>
    <dgm:cxn modelId="{98F77773-1FB7-424A-B6FD-77768F123867}" type="presOf" srcId="{D88F505C-15E9-46F2-9AEA-03755260DB66}" destId="{9790AD7C-FCB2-4696-8477-24AB83F29515}" srcOrd="0" destOrd="0" presId="urn:microsoft.com/office/officeart/2005/8/layout/bProcess4"/>
    <dgm:cxn modelId="{9DF27D41-759C-4F9A-AD0D-B4CAF9CCB8A2}" type="presOf" srcId="{F182CED0-0BCB-4B54-B85E-FC1C648E1306}" destId="{404FFD0A-658E-4BDC-8724-3EB1D925E2F5}" srcOrd="0" destOrd="0" presId="urn:microsoft.com/office/officeart/2005/8/layout/bProcess4"/>
    <dgm:cxn modelId="{F5215E68-270C-4D0A-86AD-E92F2C515052}" srcId="{EAE60C92-B2E5-46D9-806D-CA5D60FC950D}" destId="{079E35D5-6F05-4151-982E-14BA588FB6CB}" srcOrd="3" destOrd="0" parTransId="{1E246ABC-3B3D-409F-A1E0-E46FB453F23C}" sibTransId="{6C6A3200-BC7E-44CA-92E4-F6AED7F5746D}"/>
    <dgm:cxn modelId="{FB3D63E0-1818-456B-B2A2-A7B3002EB236}" type="presOf" srcId="{2A679C22-A093-4DCE-A8F3-06432B0D7D8B}" destId="{94291D09-FED9-4319-AEF4-3E6E62B3A0DA}" srcOrd="0" destOrd="0" presId="urn:microsoft.com/office/officeart/2005/8/layout/bProcess4"/>
    <dgm:cxn modelId="{8B53A3D7-C2DE-4A17-8CD0-B864871B99AF}" type="presOf" srcId="{E6D95005-B7CD-4154-BDC0-D3088AF666DE}" destId="{CF22758A-D567-4AD3-AC66-E79D4611C8BB}" srcOrd="0" destOrd="0" presId="urn:microsoft.com/office/officeart/2005/8/layout/bProcess4"/>
    <dgm:cxn modelId="{102F8CF3-8C3C-4AFF-BD2C-E61ABFE60A90}" type="presOf" srcId="{7CC2B05F-BE7A-46C1-A0E3-EC77F7A7CBD2}" destId="{23CA8390-08C1-4343-83E5-1C3B388BB06C}" srcOrd="0" destOrd="0" presId="urn:microsoft.com/office/officeart/2005/8/layout/bProcess4"/>
    <dgm:cxn modelId="{F74E65D9-CE35-46EA-AD5D-CE33FB638605}" srcId="{EAE60C92-B2E5-46D9-806D-CA5D60FC950D}" destId="{033B2085-1D8E-4B32-A0CC-DB2409C7F4D9}" srcOrd="8" destOrd="0" parTransId="{F0E90507-4508-4631-9CC5-9F9CD08D4E7A}" sibTransId="{4605A9B3-24D0-4DD0-B547-C092A84DCBFC}"/>
    <dgm:cxn modelId="{866020D4-44F6-49F0-8A5A-89027D88FD84}" type="presOf" srcId="{8F5E3504-7F8D-4BB0-B0B0-557EED4F5042}" destId="{8D42661E-D387-4A39-89ED-868E17EF55B6}" srcOrd="0" destOrd="0" presId="urn:microsoft.com/office/officeart/2005/8/layout/bProcess4"/>
    <dgm:cxn modelId="{C226FB2F-9E4C-4125-8F94-F753738F265E}" type="presOf" srcId="{59270AEE-02F4-4CE8-8176-4B98BC36F6CF}" destId="{2ABACF1E-45F3-4C15-A42E-ADCAB2EE9C39}" srcOrd="0" destOrd="0" presId="urn:microsoft.com/office/officeart/2005/8/layout/bProcess4"/>
    <dgm:cxn modelId="{0CE320E6-4352-4D91-8F60-D375063BF7CA}" srcId="{EAE60C92-B2E5-46D9-806D-CA5D60FC950D}" destId="{AC8F8747-2DEF-4D35-9DDA-D7A47A19DC66}" srcOrd="4" destOrd="0" parTransId="{214215F6-C7F3-4A9E-98F9-A12D2AEF3226}" sibTransId="{59270AEE-02F4-4CE8-8176-4B98BC36F6CF}"/>
    <dgm:cxn modelId="{06FCD4C9-7912-414A-B5C7-A3157B7F0A33}" type="presOf" srcId="{AC8F8747-2DEF-4D35-9DDA-D7A47A19DC66}" destId="{C2FA4F8E-B0BD-4053-8067-AA76125EA05E}" srcOrd="0" destOrd="0" presId="urn:microsoft.com/office/officeart/2005/8/layout/bProcess4"/>
    <dgm:cxn modelId="{0E8EFA23-B9DF-402B-B3DD-FE89D5577A35}" type="presOf" srcId="{C6B22553-A96A-46E2-A956-AB77990982A5}" destId="{95BA9607-7A98-4D81-BAAA-EA7CF7133C3D}" srcOrd="0" destOrd="0" presId="urn:microsoft.com/office/officeart/2005/8/layout/bProcess4"/>
    <dgm:cxn modelId="{79379865-A25A-4E99-ADF4-A610E61440FD}" srcId="{EAE60C92-B2E5-46D9-806D-CA5D60FC950D}" destId="{5477904F-0080-4794-908A-4890B0E0068D}" srcOrd="15" destOrd="0" parTransId="{D751FAB0-112D-48ED-B671-CC8272499237}" sibTransId="{5D16D02C-CA2A-4F9D-96D1-813166F42FDB}"/>
    <dgm:cxn modelId="{A0EA2BB5-9C9A-4F5C-9CEF-C6C45AB6F565}" type="presOf" srcId="{3152A88A-329F-4323-AB19-491AC81D505E}" destId="{CD7378DC-090C-4B82-A3B7-03CE86BF7D7D}" srcOrd="0" destOrd="0" presId="urn:microsoft.com/office/officeart/2005/8/layout/bProcess4"/>
    <dgm:cxn modelId="{236003B9-9061-4FD0-BAEB-519A3DCB5EE8}" srcId="{EAE60C92-B2E5-46D9-806D-CA5D60FC950D}" destId="{2A679C22-A093-4DCE-A8F3-06432B0D7D8B}" srcOrd="7" destOrd="0" parTransId="{CE91EBFB-DA2A-4CD3-8D7C-CB4283B0F378}" sibTransId="{8F5E3504-7F8D-4BB0-B0B0-557EED4F5042}"/>
    <dgm:cxn modelId="{A606F526-2743-47A1-8BC1-9E81AC3F8C98}" type="presOf" srcId="{18495E31-5B51-4294-ABA9-72880F56E087}" destId="{DC1F21E8-5C03-4135-BF68-F7FE383C0F80}" srcOrd="0" destOrd="0" presId="urn:microsoft.com/office/officeart/2005/8/layout/bProcess4"/>
    <dgm:cxn modelId="{22D0237E-136C-4997-86FC-ECFF731E7B2A}" srcId="{EAE60C92-B2E5-46D9-806D-CA5D60FC950D}" destId="{0A374CFF-C846-441A-8F76-C9096B68C3B3}" srcOrd="11" destOrd="0" parTransId="{C269B3A0-940F-4167-A005-8F7008F573D7}" sibTransId="{CF5EF285-7391-429B-8DE6-CD158DD31246}"/>
    <dgm:cxn modelId="{8F9D6B6B-3BD3-4611-BB92-E861EA8510B7}" type="presOf" srcId="{DAAD353A-4877-4836-85BF-E4BA433804D6}" destId="{97D3F9DB-8834-4CCF-AFE9-835A333EE624}" srcOrd="0" destOrd="0" presId="urn:microsoft.com/office/officeart/2005/8/layout/bProcess4"/>
    <dgm:cxn modelId="{9A6C1DB6-2C23-4FDB-9FDE-2257056EAF92}" srcId="{EAE60C92-B2E5-46D9-806D-CA5D60FC950D}" destId="{127CAEE6-65D3-487D-B575-664C05C86F8B}" srcOrd="13" destOrd="0" parTransId="{ED522422-8B33-4B11-BA56-4052001FF933}" sibTransId="{0EC95ACA-A9B8-4F1C-94F3-1522D1BEA161}"/>
    <dgm:cxn modelId="{B3A7E829-E04C-45AA-97F8-B3684D2E0A31}" type="presOf" srcId="{17134380-E158-431D-B969-4A50122FFC8C}" destId="{65E41825-147B-4C9B-A8BD-F665B4F20485}" srcOrd="0" destOrd="0" presId="urn:microsoft.com/office/officeart/2005/8/layout/bProcess4"/>
    <dgm:cxn modelId="{12368317-0254-475F-896A-12C7C746A1B7}" type="presOf" srcId="{0A374CFF-C846-441A-8F76-C9096B68C3B3}" destId="{A954FF64-6BB6-4867-AD22-DCD50C8A008F}" srcOrd="0" destOrd="0" presId="urn:microsoft.com/office/officeart/2005/8/layout/bProcess4"/>
    <dgm:cxn modelId="{1F7C0F92-FB21-485C-A7E1-54A39AAAE50E}" type="presOf" srcId="{6C6A3200-BC7E-44CA-92E4-F6AED7F5746D}" destId="{134BA4D1-B83B-45B5-AF29-6F1CCBBA33C1}" srcOrd="0" destOrd="0" presId="urn:microsoft.com/office/officeart/2005/8/layout/bProcess4"/>
    <dgm:cxn modelId="{557706D1-4631-4C66-BE3C-01122527A209}" type="presOf" srcId="{EAE60C92-B2E5-46D9-806D-CA5D60FC950D}" destId="{BF0203D1-C324-455A-90B8-9C62D0EDD9E5}" srcOrd="0" destOrd="0" presId="urn:microsoft.com/office/officeart/2005/8/layout/bProcess4"/>
    <dgm:cxn modelId="{815CBD05-18FA-47F2-B190-C565BFBA5173}" type="presOf" srcId="{5477904F-0080-4794-908A-4890B0E0068D}" destId="{290811F7-C4E3-431B-A085-76416D76AE3D}" srcOrd="0" destOrd="0" presId="urn:microsoft.com/office/officeart/2005/8/layout/bProcess4"/>
    <dgm:cxn modelId="{05097703-EBE0-48AB-BDF4-99612259D51E}" type="presOf" srcId="{29A6E466-E426-4D03-928F-95AE4D00924E}" destId="{9B69CE63-57C2-489D-8A05-B334CAA65EEE}" srcOrd="0" destOrd="0" presId="urn:microsoft.com/office/officeart/2005/8/layout/bProcess4"/>
    <dgm:cxn modelId="{61466C49-E44B-4373-8AE1-F7C53D2478C7}" type="presParOf" srcId="{BF0203D1-C324-455A-90B8-9C62D0EDD9E5}" destId="{51303E75-2967-43AD-B46A-D7C8886FBE14}" srcOrd="0" destOrd="0" presId="urn:microsoft.com/office/officeart/2005/8/layout/bProcess4"/>
    <dgm:cxn modelId="{5B635B72-9ED6-471C-ACFA-C6C537385643}" type="presParOf" srcId="{51303E75-2967-43AD-B46A-D7C8886FBE14}" destId="{96E6041C-8EC4-40CC-A422-DB0F11E77EAB}" srcOrd="0" destOrd="0" presId="urn:microsoft.com/office/officeart/2005/8/layout/bProcess4"/>
    <dgm:cxn modelId="{33B31F78-CB7F-4762-9057-DFB5A66F8C4C}" type="presParOf" srcId="{51303E75-2967-43AD-B46A-D7C8886FBE14}" destId="{D406EED4-93CA-45D1-8DFF-5562929DB67A}" srcOrd="1" destOrd="0" presId="urn:microsoft.com/office/officeart/2005/8/layout/bProcess4"/>
    <dgm:cxn modelId="{F8897164-E03A-47DF-9627-442136B7744F}" type="presParOf" srcId="{BF0203D1-C324-455A-90B8-9C62D0EDD9E5}" destId="{A91F3A59-9E2C-4E06-BC35-7520138EE17D}" srcOrd="1" destOrd="0" presId="urn:microsoft.com/office/officeart/2005/8/layout/bProcess4"/>
    <dgm:cxn modelId="{90C73A07-A85C-4AB0-97F9-528D3FE191B6}" type="presParOf" srcId="{BF0203D1-C324-455A-90B8-9C62D0EDD9E5}" destId="{78E957C9-FE3E-4C4D-944E-E09333388818}" srcOrd="2" destOrd="0" presId="urn:microsoft.com/office/officeart/2005/8/layout/bProcess4"/>
    <dgm:cxn modelId="{74CF532F-1C6D-4BA9-9692-843B73BC2E81}" type="presParOf" srcId="{78E957C9-FE3E-4C4D-944E-E09333388818}" destId="{A5DA7379-9CA7-4EC7-A7B2-1F83D5789EBE}" srcOrd="0" destOrd="0" presId="urn:microsoft.com/office/officeart/2005/8/layout/bProcess4"/>
    <dgm:cxn modelId="{EB7A5DAE-FE20-4BED-8B5E-D387CD00FD70}" type="presParOf" srcId="{78E957C9-FE3E-4C4D-944E-E09333388818}" destId="{95BA9607-7A98-4D81-BAAA-EA7CF7133C3D}" srcOrd="1" destOrd="0" presId="urn:microsoft.com/office/officeart/2005/8/layout/bProcess4"/>
    <dgm:cxn modelId="{3782F4E0-2214-41B6-8836-DD3A0AF783FA}" type="presParOf" srcId="{BF0203D1-C324-455A-90B8-9C62D0EDD9E5}" destId="{17DDA5A8-ECD4-4E60-A71F-822FCDC83B27}" srcOrd="3" destOrd="0" presId="urn:microsoft.com/office/officeart/2005/8/layout/bProcess4"/>
    <dgm:cxn modelId="{C1CA32A6-3EDD-4846-8602-452C2811AFBE}" type="presParOf" srcId="{BF0203D1-C324-455A-90B8-9C62D0EDD9E5}" destId="{A3EAD004-E866-4C5C-9BBC-7DDA124A5561}" srcOrd="4" destOrd="0" presId="urn:microsoft.com/office/officeart/2005/8/layout/bProcess4"/>
    <dgm:cxn modelId="{2E6C2684-784B-4A37-91F3-4345DC78F385}" type="presParOf" srcId="{A3EAD004-E866-4C5C-9BBC-7DDA124A5561}" destId="{BE1B1A6D-00E1-485D-B5DC-C10BFD97E0B3}" srcOrd="0" destOrd="0" presId="urn:microsoft.com/office/officeart/2005/8/layout/bProcess4"/>
    <dgm:cxn modelId="{6270DC4E-AA94-4D9E-9763-860EE31D59A0}" type="presParOf" srcId="{A3EAD004-E866-4C5C-9BBC-7DDA124A5561}" destId="{65E41825-147B-4C9B-A8BD-F665B4F20485}" srcOrd="1" destOrd="0" presId="urn:microsoft.com/office/officeart/2005/8/layout/bProcess4"/>
    <dgm:cxn modelId="{C8405525-E7BD-4DE4-8D5E-0274A1DEE03E}" type="presParOf" srcId="{BF0203D1-C324-455A-90B8-9C62D0EDD9E5}" destId="{93E48DA5-54BA-4946-9231-B1E21A9363C9}" srcOrd="5" destOrd="0" presId="urn:microsoft.com/office/officeart/2005/8/layout/bProcess4"/>
    <dgm:cxn modelId="{A76FE60A-105C-4E4D-BD5F-B3805191C483}" type="presParOf" srcId="{BF0203D1-C324-455A-90B8-9C62D0EDD9E5}" destId="{9D236667-1B53-4063-BA34-F64EFB2B42A1}" srcOrd="6" destOrd="0" presId="urn:microsoft.com/office/officeart/2005/8/layout/bProcess4"/>
    <dgm:cxn modelId="{E9F46D81-E475-4B6C-83E4-ADD15CC5DACD}" type="presParOf" srcId="{9D236667-1B53-4063-BA34-F64EFB2B42A1}" destId="{10FA5D27-EC7B-45F9-8BA5-7692BD4AB959}" srcOrd="0" destOrd="0" presId="urn:microsoft.com/office/officeart/2005/8/layout/bProcess4"/>
    <dgm:cxn modelId="{ED4DDA68-CD71-40ED-AB36-C2EF85A2FF0A}" type="presParOf" srcId="{9D236667-1B53-4063-BA34-F64EFB2B42A1}" destId="{94F1C2A3-FA93-4076-8144-E3E19E11B15E}" srcOrd="1" destOrd="0" presId="urn:microsoft.com/office/officeart/2005/8/layout/bProcess4"/>
    <dgm:cxn modelId="{7C7BAE98-1162-4697-89E6-4B0B8492A795}" type="presParOf" srcId="{BF0203D1-C324-455A-90B8-9C62D0EDD9E5}" destId="{134BA4D1-B83B-45B5-AF29-6F1CCBBA33C1}" srcOrd="7" destOrd="0" presId="urn:microsoft.com/office/officeart/2005/8/layout/bProcess4"/>
    <dgm:cxn modelId="{BC0C1B7A-002E-45B1-9A45-3041E567EAB8}" type="presParOf" srcId="{BF0203D1-C324-455A-90B8-9C62D0EDD9E5}" destId="{2DD1EB79-9CD2-47DA-BB22-A69669E9D146}" srcOrd="8" destOrd="0" presId="urn:microsoft.com/office/officeart/2005/8/layout/bProcess4"/>
    <dgm:cxn modelId="{7053D633-6348-4E67-BFD8-7619F19C5EDF}" type="presParOf" srcId="{2DD1EB79-9CD2-47DA-BB22-A69669E9D146}" destId="{005DFD58-357D-4CF0-99F3-3106A858A2ED}" srcOrd="0" destOrd="0" presId="urn:microsoft.com/office/officeart/2005/8/layout/bProcess4"/>
    <dgm:cxn modelId="{E83A8649-17C7-440F-B178-F66A88310FA9}" type="presParOf" srcId="{2DD1EB79-9CD2-47DA-BB22-A69669E9D146}" destId="{C2FA4F8E-B0BD-4053-8067-AA76125EA05E}" srcOrd="1" destOrd="0" presId="urn:microsoft.com/office/officeart/2005/8/layout/bProcess4"/>
    <dgm:cxn modelId="{1C76F69B-D227-47DB-A5FD-9F94F3764D9D}" type="presParOf" srcId="{BF0203D1-C324-455A-90B8-9C62D0EDD9E5}" destId="{2ABACF1E-45F3-4C15-A42E-ADCAB2EE9C39}" srcOrd="9" destOrd="0" presId="urn:microsoft.com/office/officeart/2005/8/layout/bProcess4"/>
    <dgm:cxn modelId="{63B7DA49-BBFA-405F-B345-9A6861458920}" type="presParOf" srcId="{BF0203D1-C324-455A-90B8-9C62D0EDD9E5}" destId="{5E780FC8-A3A6-458D-A022-C9A24E2C803D}" srcOrd="10" destOrd="0" presId="urn:microsoft.com/office/officeart/2005/8/layout/bProcess4"/>
    <dgm:cxn modelId="{63679255-1E01-4722-8946-8D09A9B3B2FB}" type="presParOf" srcId="{5E780FC8-A3A6-458D-A022-C9A24E2C803D}" destId="{5E7C45FD-0DCE-4773-86AD-A2009352C3CA}" srcOrd="0" destOrd="0" presId="urn:microsoft.com/office/officeart/2005/8/layout/bProcess4"/>
    <dgm:cxn modelId="{939AC986-4862-4AF1-B5B2-AA761F00DEB5}" type="presParOf" srcId="{5E780FC8-A3A6-458D-A022-C9A24E2C803D}" destId="{6D00C95E-2402-4D5F-90FE-D0DC9CBF0BF7}" srcOrd="1" destOrd="0" presId="urn:microsoft.com/office/officeart/2005/8/layout/bProcess4"/>
    <dgm:cxn modelId="{E71EEBEB-AAC1-4435-BD31-B6E57C0B2737}" type="presParOf" srcId="{BF0203D1-C324-455A-90B8-9C62D0EDD9E5}" destId="{9B69CE63-57C2-489D-8A05-B334CAA65EEE}" srcOrd="11" destOrd="0" presId="urn:microsoft.com/office/officeart/2005/8/layout/bProcess4"/>
    <dgm:cxn modelId="{71A259A9-99CB-43EB-AB77-5640F40E2FA1}" type="presParOf" srcId="{BF0203D1-C324-455A-90B8-9C62D0EDD9E5}" destId="{503E47A0-7F08-406B-A288-42CE03029C57}" srcOrd="12" destOrd="0" presId="urn:microsoft.com/office/officeart/2005/8/layout/bProcess4"/>
    <dgm:cxn modelId="{35F0DEA8-4B9C-44BE-9B5C-747C4758AD23}" type="presParOf" srcId="{503E47A0-7F08-406B-A288-42CE03029C57}" destId="{3C00E7DB-056C-4943-9DA8-E56C4BFFBF31}" srcOrd="0" destOrd="0" presId="urn:microsoft.com/office/officeart/2005/8/layout/bProcess4"/>
    <dgm:cxn modelId="{A06E34FF-1D69-488E-8FF8-8CA4D0E350D0}" type="presParOf" srcId="{503E47A0-7F08-406B-A288-42CE03029C57}" destId="{0094F736-F2E5-43A9-9EA2-32DF323F30E7}" srcOrd="1" destOrd="0" presId="urn:microsoft.com/office/officeart/2005/8/layout/bProcess4"/>
    <dgm:cxn modelId="{3F0D6E81-5F39-40CA-A0CD-FE6F32F83638}" type="presParOf" srcId="{BF0203D1-C324-455A-90B8-9C62D0EDD9E5}" destId="{23CA8390-08C1-4343-83E5-1C3B388BB06C}" srcOrd="13" destOrd="0" presId="urn:microsoft.com/office/officeart/2005/8/layout/bProcess4"/>
    <dgm:cxn modelId="{E8C572DE-8163-4730-9898-BA6675919223}" type="presParOf" srcId="{BF0203D1-C324-455A-90B8-9C62D0EDD9E5}" destId="{195C484A-622F-4F75-BD05-D1B2147524B8}" srcOrd="14" destOrd="0" presId="urn:microsoft.com/office/officeart/2005/8/layout/bProcess4"/>
    <dgm:cxn modelId="{28363C01-0227-4430-8F4D-7D8EBCAF5B04}" type="presParOf" srcId="{195C484A-622F-4F75-BD05-D1B2147524B8}" destId="{1BCCA34A-E32B-43F8-9C7A-001C20B1EBCB}" srcOrd="0" destOrd="0" presId="urn:microsoft.com/office/officeart/2005/8/layout/bProcess4"/>
    <dgm:cxn modelId="{4DBC9683-FDED-48EC-A7C9-D9D083EF9504}" type="presParOf" srcId="{195C484A-622F-4F75-BD05-D1B2147524B8}" destId="{94291D09-FED9-4319-AEF4-3E6E62B3A0DA}" srcOrd="1" destOrd="0" presId="urn:microsoft.com/office/officeart/2005/8/layout/bProcess4"/>
    <dgm:cxn modelId="{A2E2802E-B794-4974-A049-0BB579A51ACA}" type="presParOf" srcId="{BF0203D1-C324-455A-90B8-9C62D0EDD9E5}" destId="{8D42661E-D387-4A39-89ED-868E17EF55B6}" srcOrd="15" destOrd="0" presId="urn:microsoft.com/office/officeart/2005/8/layout/bProcess4"/>
    <dgm:cxn modelId="{DE6F00C8-7748-4970-8617-2C58D8E1A71B}" type="presParOf" srcId="{BF0203D1-C324-455A-90B8-9C62D0EDD9E5}" destId="{8453C62C-50E1-4D31-80C3-E1AA65A12B82}" srcOrd="16" destOrd="0" presId="urn:microsoft.com/office/officeart/2005/8/layout/bProcess4"/>
    <dgm:cxn modelId="{257484D9-7E90-4166-AED2-BFFD59952093}" type="presParOf" srcId="{8453C62C-50E1-4D31-80C3-E1AA65A12B82}" destId="{404D4D1B-AE33-47B4-A051-9F0DF76375CD}" srcOrd="0" destOrd="0" presId="urn:microsoft.com/office/officeart/2005/8/layout/bProcess4"/>
    <dgm:cxn modelId="{B2CE5959-9D13-492E-BB34-C920273D30FD}" type="presParOf" srcId="{8453C62C-50E1-4D31-80C3-E1AA65A12B82}" destId="{9E0A9916-FACB-454C-BFE5-BAC2FDEA60C2}" srcOrd="1" destOrd="0" presId="urn:microsoft.com/office/officeart/2005/8/layout/bProcess4"/>
    <dgm:cxn modelId="{44545A39-D177-4A00-B9BE-24F1D475D40A}" type="presParOf" srcId="{BF0203D1-C324-455A-90B8-9C62D0EDD9E5}" destId="{8658B3ED-3CC2-4CDF-849A-7222CCBC8B53}" srcOrd="17" destOrd="0" presId="urn:microsoft.com/office/officeart/2005/8/layout/bProcess4"/>
    <dgm:cxn modelId="{BA848482-310B-4EC5-A38B-81598CAE02FE}" type="presParOf" srcId="{BF0203D1-C324-455A-90B8-9C62D0EDD9E5}" destId="{B36C1C47-9079-417E-89B4-C584AAFF61CA}" srcOrd="18" destOrd="0" presId="urn:microsoft.com/office/officeart/2005/8/layout/bProcess4"/>
    <dgm:cxn modelId="{C7DDCD92-A13B-420E-AF43-D729DD3D55BB}" type="presParOf" srcId="{B36C1C47-9079-417E-89B4-C584AAFF61CA}" destId="{B12FF569-751F-46CE-B284-E12E33181DB6}" srcOrd="0" destOrd="0" presId="urn:microsoft.com/office/officeart/2005/8/layout/bProcess4"/>
    <dgm:cxn modelId="{E0A98301-46C1-44B4-AFCE-2D99FD2967EA}" type="presParOf" srcId="{B36C1C47-9079-417E-89B4-C584AAFF61CA}" destId="{404FFD0A-658E-4BDC-8724-3EB1D925E2F5}" srcOrd="1" destOrd="0" presId="urn:microsoft.com/office/officeart/2005/8/layout/bProcess4"/>
    <dgm:cxn modelId="{6F287FC4-95B6-40D0-AD12-7FAB9E7B1A8E}" type="presParOf" srcId="{BF0203D1-C324-455A-90B8-9C62D0EDD9E5}" destId="{9790AD7C-FCB2-4696-8477-24AB83F29515}" srcOrd="19" destOrd="0" presId="urn:microsoft.com/office/officeart/2005/8/layout/bProcess4"/>
    <dgm:cxn modelId="{801E8018-E38B-4DCD-BA51-D60843E1D780}" type="presParOf" srcId="{BF0203D1-C324-455A-90B8-9C62D0EDD9E5}" destId="{2D0EC47D-AF85-4693-8583-E88AE6CB71FC}" srcOrd="20" destOrd="0" presId="urn:microsoft.com/office/officeart/2005/8/layout/bProcess4"/>
    <dgm:cxn modelId="{775AF07F-4D36-4382-B5EB-916602F7CE84}" type="presParOf" srcId="{2D0EC47D-AF85-4693-8583-E88AE6CB71FC}" destId="{A9B2CE66-1802-4402-BCDE-C8E7FDC0A366}" srcOrd="0" destOrd="0" presId="urn:microsoft.com/office/officeart/2005/8/layout/bProcess4"/>
    <dgm:cxn modelId="{EF81D5E4-AB72-4716-93B3-7797682219F4}" type="presParOf" srcId="{2D0EC47D-AF85-4693-8583-E88AE6CB71FC}" destId="{CF22758A-D567-4AD3-AC66-E79D4611C8BB}" srcOrd="1" destOrd="0" presId="urn:microsoft.com/office/officeart/2005/8/layout/bProcess4"/>
    <dgm:cxn modelId="{11AFED96-4050-4AC0-A6E7-BC511C88A17A}" type="presParOf" srcId="{BF0203D1-C324-455A-90B8-9C62D0EDD9E5}" destId="{004AF50E-ACAB-46F8-8D24-7ADD55574EF6}" srcOrd="21" destOrd="0" presId="urn:microsoft.com/office/officeart/2005/8/layout/bProcess4"/>
    <dgm:cxn modelId="{2046A53A-24C8-443C-BABE-2CEBAB05BFF8}" type="presParOf" srcId="{BF0203D1-C324-455A-90B8-9C62D0EDD9E5}" destId="{0AEF2A80-D332-48ED-8D7F-187C09E9913C}" srcOrd="22" destOrd="0" presId="urn:microsoft.com/office/officeart/2005/8/layout/bProcess4"/>
    <dgm:cxn modelId="{64057649-2653-4158-B139-8BD5F2342460}" type="presParOf" srcId="{0AEF2A80-D332-48ED-8D7F-187C09E9913C}" destId="{3A478953-6EB8-4D93-84A9-A4BD54B1BE17}" srcOrd="0" destOrd="0" presId="urn:microsoft.com/office/officeart/2005/8/layout/bProcess4"/>
    <dgm:cxn modelId="{EFF5E941-2A68-44FA-8899-8928C119D6A5}" type="presParOf" srcId="{0AEF2A80-D332-48ED-8D7F-187C09E9913C}" destId="{A954FF64-6BB6-4867-AD22-DCD50C8A008F}" srcOrd="1" destOrd="0" presId="urn:microsoft.com/office/officeart/2005/8/layout/bProcess4"/>
    <dgm:cxn modelId="{60589755-D066-4CA4-9216-BB95FCD5CF93}" type="presParOf" srcId="{BF0203D1-C324-455A-90B8-9C62D0EDD9E5}" destId="{79092B8D-3E05-4892-BF5D-F5B322F26D0F}" srcOrd="23" destOrd="0" presId="urn:microsoft.com/office/officeart/2005/8/layout/bProcess4"/>
    <dgm:cxn modelId="{659D4413-771D-4AE9-9F7E-12B6664CB407}" type="presParOf" srcId="{BF0203D1-C324-455A-90B8-9C62D0EDD9E5}" destId="{90658D35-1101-41DE-B97E-AD23A97F205C}" srcOrd="24" destOrd="0" presId="urn:microsoft.com/office/officeart/2005/8/layout/bProcess4"/>
    <dgm:cxn modelId="{6AEDDD38-F472-4055-8AFF-39118D7E8E04}" type="presParOf" srcId="{90658D35-1101-41DE-B97E-AD23A97F205C}" destId="{B407E3F4-6F78-4D59-A857-85E9FE1C66C1}" srcOrd="0" destOrd="0" presId="urn:microsoft.com/office/officeart/2005/8/layout/bProcess4"/>
    <dgm:cxn modelId="{52A9863D-A48C-4A56-9656-2E9AE8A9457C}" type="presParOf" srcId="{90658D35-1101-41DE-B97E-AD23A97F205C}" destId="{CD7378DC-090C-4B82-A3B7-03CE86BF7D7D}" srcOrd="1" destOrd="0" presId="urn:microsoft.com/office/officeart/2005/8/layout/bProcess4"/>
    <dgm:cxn modelId="{F14DEDC4-FFB5-4167-9D87-B4D5F17A2BBF}" type="presParOf" srcId="{BF0203D1-C324-455A-90B8-9C62D0EDD9E5}" destId="{97D3F9DB-8834-4CCF-AFE9-835A333EE624}" srcOrd="25" destOrd="0" presId="urn:microsoft.com/office/officeart/2005/8/layout/bProcess4"/>
    <dgm:cxn modelId="{58C96908-6142-4BAB-8F3C-84374EB7D5C2}" type="presParOf" srcId="{BF0203D1-C324-455A-90B8-9C62D0EDD9E5}" destId="{E251B892-6383-4137-B749-6C2A0C723639}" srcOrd="26" destOrd="0" presId="urn:microsoft.com/office/officeart/2005/8/layout/bProcess4"/>
    <dgm:cxn modelId="{8B6B294C-6C00-4918-A6DA-B7AE4E7D82B9}" type="presParOf" srcId="{E251B892-6383-4137-B749-6C2A0C723639}" destId="{6CBB82E9-1D17-4089-BFAC-E8E6BA1B326F}" srcOrd="0" destOrd="0" presId="urn:microsoft.com/office/officeart/2005/8/layout/bProcess4"/>
    <dgm:cxn modelId="{90914448-FB23-4EE3-B47B-7311F6F67F70}" type="presParOf" srcId="{E251B892-6383-4137-B749-6C2A0C723639}" destId="{472D5992-68AE-4B80-9A8A-A9468A83721C}" srcOrd="1" destOrd="0" presId="urn:microsoft.com/office/officeart/2005/8/layout/bProcess4"/>
    <dgm:cxn modelId="{04EB6937-4905-4567-84B3-AE4879E38858}" type="presParOf" srcId="{BF0203D1-C324-455A-90B8-9C62D0EDD9E5}" destId="{4582D9CE-9C62-4924-9E68-02FF1B54F40E}" srcOrd="27" destOrd="0" presId="urn:microsoft.com/office/officeart/2005/8/layout/bProcess4"/>
    <dgm:cxn modelId="{FDB3366C-04CE-4AA1-8C70-EE020AAA88C6}" type="presParOf" srcId="{BF0203D1-C324-455A-90B8-9C62D0EDD9E5}" destId="{99F7D3CB-B6D1-4C6E-BBD3-8E5D42DAFEE2}" srcOrd="28" destOrd="0" presId="urn:microsoft.com/office/officeart/2005/8/layout/bProcess4"/>
    <dgm:cxn modelId="{3021370E-DA9A-45D1-914E-37E7FE558CAB}" type="presParOf" srcId="{99F7D3CB-B6D1-4C6E-BBD3-8E5D42DAFEE2}" destId="{6B3B822A-3429-4FB1-A34F-0C6FDA5F30DC}" srcOrd="0" destOrd="0" presId="urn:microsoft.com/office/officeart/2005/8/layout/bProcess4"/>
    <dgm:cxn modelId="{5FAD62FD-B8CF-4B18-BA99-0D5185654185}" type="presParOf" srcId="{99F7D3CB-B6D1-4C6E-BBD3-8E5D42DAFEE2}" destId="{DC1F21E8-5C03-4135-BF68-F7FE383C0F80}" srcOrd="1" destOrd="0" presId="urn:microsoft.com/office/officeart/2005/8/layout/bProcess4"/>
    <dgm:cxn modelId="{9B162704-D887-4CD8-9150-BC3EF9FD2EF5}" type="presParOf" srcId="{BF0203D1-C324-455A-90B8-9C62D0EDD9E5}" destId="{7B364BCE-0926-4A7B-83C3-53B15EB01223}" srcOrd="29" destOrd="0" presId="urn:microsoft.com/office/officeart/2005/8/layout/bProcess4"/>
    <dgm:cxn modelId="{2EF324B0-DFFD-477B-BE97-8DB70F330516}" type="presParOf" srcId="{BF0203D1-C324-455A-90B8-9C62D0EDD9E5}" destId="{CFB5D500-02D1-458C-B779-143A8953E8DA}" srcOrd="30" destOrd="0" presId="urn:microsoft.com/office/officeart/2005/8/layout/bProcess4"/>
    <dgm:cxn modelId="{37187732-2A1F-45E7-81E1-D66376D3DD8D}" type="presParOf" srcId="{CFB5D500-02D1-458C-B779-143A8953E8DA}" destId="{5BF71932-B7E6-435B-93A7-E2440964E065}" srcOrd="0" destOrd="0" presId="urn:microsoft.com/office/officeart/2005/8/layout/bProcess4"/>
    <dgm:cxn modelId="{95C349E8-EE53-4023-A8C4-8329F05A34E0}" type="presParOf" srcId="{CFB5D500-02D1-458C-B779-143A8953E8DA}" destId="{290811F7-C4E3-431B-A085-76416D76AE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CA26B-0A34-4C6E-A63A-073977363FA9}">
      <dsp:nvSpPr>
        <dsp:cNvPr id="0" name=""/>
        <dsp:cNvSpPr/>
      </dsp:nvSpPr>
      <dsp:spPr>
        <a:xfrm>
          <a:off x="1109" y="882468"/>
          <a:ext cx="2637730" cy="2637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Captación</a:t>
          </a:r>
        </a:p>
      </dsp:txBody>
      <dsp:txXfrm>
        <a:off x="1109" y="882468"/>
        <a:ext cx="2637730" cy="2637730"/>
      </dsp:txXfrm>
    </dsp:sp>
    <dsp:sp modelId="{48D3D120-E37B-4B8E-A5CD-12469E2F3ED8}">
      <dsp:nvSpPr>
        <dsp:cNvPr id="0" name=""/>
        <dsp:cNvSpPr/>
      </dsp:nvSpPr>
      <dsp:spPr>
        <a:xfrm>
          <a:off x="2433282" y="509675"/>
          <a:ext cx="1644358" cy="890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rgbClr val="47301D"/>
            </a:solidFill>
          </a:endParaRPr>
        </a:p>
      </dsp:txBody>
      <dsp:txXfrm>
        <a:off x="2433282" y="509675"/>
        <a:ext cx="1644358" cy="890234"/>
      </dsp:txXfrm>
    </dsp:sp>
    <dsp:sp modelId="{309AC749-A36B-4DAB-8B82-3D35B56FB2C6}">
      <dsp:nvSpPr>
        <dsp:cNvPr id="0" name=""/>
        <dsp:cNvSpPr/>
      </dsp:nvSpPr>
      <dsp:spPr>
        <a:xfrm>
          <a:off x="3965160" y="882468"/>
          <a:ext cx="2637730" cy="2637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Visibilidad</a:t>
          </a:r>
          <a:endParaRPr lang="es-ES" sz="2800" kern="1200" dirty="0"/>
        </a:p>
      </dsp:txBody>
      <dsp:txXfrm>
        <a:off x="3965160" y="882468"/>
        <a:ext cx="2637730" cy="2637730"/>
      </dsp:txXfrm>
    </dsp:sp>
    <dsp:sp modelId="{3E5F0D5C-683D-41ED-A4E7-52418766E1DF}">
      <dsp:nvSpPr>
        <dsp:cNvPr id="0" name=""/>
        <dsp:cNvSpPr/>
      </dsp:nvSpPr>
      <dsp:spPr>
        <a:xfrm rot="10800000">
          <a:off x="2526359" y="3002757"/>
          <a:ext cx="1644358" cy="890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>
            <a:solidFill>
              <a:srgbClr val="47301D"/>
            </a:solidFill>
          </a:endParaRPr>
        </a:p>
      </dsp:txBody>
      <dsp:txXfrm rot="10800000">
        <a:off x="2526359" y="3002757"/>
        <a:ext cx="1644358" cy="89023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CA26B-0A34-4C6E-A63A-073977363FA9}">
      <dsp:nvSpPr>
        <dsp:cNvPr id="0" name=""/>
        <dsp:cNvSpPr/>
      </dsp:nvSpPr>
      <dsp:spPr>
        <a:xfrm>
          <a:off x="1109" y="882468"/>
          <a:ext cx="2637730" cy="2637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Captar Fondos</a:t>
          </a:r>
          <a:endParaRPr lang="es-ES" sz="2300" kern="1200" dirty="0" smtClean="0"/>
        </a:p>
      </dsp:txBody>
      <dsp:txXfrm>
        <a:off x="1109" y="882468"/>
        <a:ext cx="2637730" cy="2637730"/>
      </dsp:txXfrm>
    </dsp:sp>
    <dsp:sp modelId="{48D3D120-E37B-4B8E-A5CD-12469E2F3ED8}">
      <dsp:nvSpPr>
        <dsp:cNvPr id="0" name=""/>
        <dsp:cNvSpPr/>
      </dsp:nvSpPr>
      <dsp:spPr>
        <a:xfrm>
          <a:off x="2433282" y="509675"/>
          <a:ext cx="1644358" cy="890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rgbClr val="47301D"/>
            </a:solidFill>
          </a:endParaRPr>
        </a:p>
      </dsp:txBody>
      <dsp:txXfrm>
        <a:off x="2433282" y="509675"/>
        <a:ext cx="1644358" cy="890234"/>
      </dsp:txXfrm>
    </dsp:sp>
    <dsp:sp modelId="{309AC749-A36B-4DAB-8B82-3D35B56FB2C6}">
      <dsp:nvSpPr>
        <dsp:cNvPr id="0" name=""/>
        <dsp:cNvSpPr/>
      </dsp:nvSpPr>
      <dsp:spPr>
        <a:xfrm>
          <a:off x="3965160" y="882468"/>
          <a:ext cx="2637730" cy="2637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Crear Compromisos</a:t>
          </a:r>
          <a:endParaRPr lang="es-ES" sz="2300" kern="1200" dirty="0"/>
        </a:p>
      </dsp:txBody>
      <dsp:txXfrm>
        <a:off x="3965160" y="882468"/>
        <a:ext cx="2637730" cy="2637730"/>
      </dsp:txXfrm>
    </dsp:sp>
    <dsp:sp modelId="{3E5F0D5C-683D-41ED-A4E7-52418766E1DF}">
      <dsp:nvSpPr>
        <dsp:cNvPr id="0" name=""/>
        <dsp:cNvSpPr/>
      </dsp:nvSpPr>
      <dsp:spPr>
        <a:xfrm rot="10800000">
          <a:off x="2526359" y="3002757"/>
          <a:ext cx="1644358" cy="89023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rgbClr val="47301D"/>
            </a:solidFill>
          </a:endParaRPr>
        </a:p>
      </dsp:txBody>
      <dsp:txXfrm rot="10800000">
        <a:off x="2526359" y="3002757"/>
        <a:ext cx="1644358" cy="8902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DF974-71E1-4BC1-962C-5CD8AC9537C2}">
      <dsp:nvSpPr>
        <dsp:cNvPr id="0" name=""/>
        <dsp:cNvSpPr/>
      </dsp:nvSpPr>
      <dsp:spPr>
        <a:xfrm>
          <a:off x="3254" y="1727012"/>
          <a:ext cx="2462135" cy="30850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Con menos RRHH y €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Con mayor complejidad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En movilidad, vía web, …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Sin saber “qué seremos mañana”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Con usuarios, profesionales, … “tecnológicos”</a:t>
          </a:r>
          <a:endParaRPr lang="es-ES" sz="1400" kern="1200" dirty="0">
            <a:latin typeface="Calibri" pitchFamily="34" charset="0"/>
          </a:endParaRPr>
        </a:p>
      </dsp:txBody>
      <dsp:txXfrm>
        <a:off x="3254" y="1727012"/>
        <a:ext cx="2462135" cy="2423951"/>
      </dsp:txXfrm>
    </dsp:sp>
    <dsp:sp modelId="{AA414B4A-24D5-4082-9E0F-17F3238E5665}">
      <dsp:nvSpPr>
        <dsp:cNvPr id="0" name=""/>
        <dsp:cNvSpPr/>
      </dsp:nvSpPr>
      <dsp:spPr>
        <a:xfrm>
          <a:off x="1428353" y="3024342"/>
          <a:ext cx="2506712" cy="2506712"/>
        </a:xfrm>
        <a:prstGeom prst="leftCircularArrow">
          <a:avLst>
            <a:gd name="adj1" fmla="val 2328"/>
            <a:gd name="adj2" fmla="val 281030"/>
            <a:gd name="adj3" fmla="val 2069048"/>
            <a:gd name="adj4" fmla="val 9036997"/>
            <a:gd name="adj5" fmla="val 271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6FAFE-3527-4175-B82F-D03510AF0E03}">
      <dsp:nvSpPr>
        <dsp:cNvPr id="0" name=""/>
        <dsp:cNvSpPr/>
      </dsp:nvSpPr>
      <dsp:spPr>
        <a:xfrm>
          <a:off x="550396" y="3849740"/>
          <a:ext cx="2188564" cy="87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Gestionar</a:t>
          </a:r>
          <a:endParaRPr lang="es-ES" sz="2800" kern="1200" dirty="0"/>
        </a:p>
      </dsp:txBody>
      <dsp:txXfrm>
        <a:off x="550396" y="3849740"/>
        <a:ext cx="2188564" cy="870319"/>
      </dsp:txXfrm>
    </dsp:sp>
    <dsp:sp modelId="{48D60A89-10A7-4A20-B59F-EDEE99B83F60}">
      <dsp:nvSpPr>
        <dsp:cNvPr id="0" name=""/>
        <dsp:cNvSpPr/>
      </dsp:nvSpPr>
      <dsp:spPr>
        <a:xfrm>
          <a:off x="3016859" y="1727012"/>
          <a:ext cx="2462135" cy="30850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Nunca antes…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Continuar con AAPP y OS…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No sin comunicar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Más “competencia” pide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N19, M182, visa, …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¡Más necesidades!</a:t>
          </a:r>
          <a:endParaRPr lang="es-ES" sz="1400" kern="1200" dirty="0">
            <a:latin typeface="Calibri" pitchFamily="34" charset="0"/>
          </a:endParaRPr>
        </a:p>
      </dsp:txBody>
      <dsp:txXfrm>
        <a:off x="3016859" y="2388090"/>
        <a:ext cx="2462135" cy="2423951"/>
      </dsp:txXfrm>
    </dsp:sp>
    <dsp:sp modelId="{4E409D2C-45E1-4AA1-8A4F-B8B81F082045}">
      <dsp:nvSpPr>
        <dsp:cNvPr id="0" name=""/>
        <dsp:cNvSpPr/>
      </dsp:nvSpPr>
      <dsp:spPr>
        <a:xfrm>
          <a:off x="4421440" y="923105"/>
          <a:ext cx="2821317" cy="2821317"/>
        </a:xfrm>
        <a:prstGeom prst="circularArrow">
          <a:avLst>
            <a:gd name="adj1" fmla="val 2068"/>
            <a:gd name="adj2" fmla="val 248207"/>
            <a:gd name="adj3" fmla="val 19565235"/>
            <a:gd name="adj4" fmla="val 12564463"/>
            <a:gd name="adj5" fmla="val 241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134FE-99A5-4F60-BE5A-3D881C4B66AA}">
      <dsp:nvSpPr>
        <dsp:cNvPr id="0" name=""/>
        <dsp:cNvSpPr/>
      </dsp:nvSpPr>
      <dsp:spPr>
        <a:xfrm>
          <a:off x="3564000" y="1818993"/>
          <a:ext cx="2188564" cy="87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Captar fondos</a:t>
          </a:r>
          <a:endParaRPr lang="es-ES" sz="2800" kern="1200" dirty="0"/>
        </a:p>
      </dsp:txBody>
      <dsp:txXfrm>
        <a:off x="3564000" y="1818993"/>
        <a:ext cx="2188564" cy="870319"/>
      </dsp:txXfrm>
    </dsp:sp>
    <dsp:sp modelId="{91CEC472-F981-4C6E-9DED-5EA13D03F4DC}">
      <dsp:nvSpPr>
        <dsp:cNvPr id="0" name=""/>
        <dsp:cNvSpPr/>
      </dsp:nvSpPr>
      <dsp:spPr>
        <a:xfrm>
          <a:off x="6030463" y="1727012"/>
          <a:ext cx="2462135" cy="308502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Cada vez más canales (y bidireccionales)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Con muchos grupos diferentes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Movilizar, visibilidad, sensibilizar</a:t>
          </a:r>
          <a:endParaRPr lang="es-ES" sz="1400" kern="1200" dirty="0"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Calibri" pitchFamily="34" charset="0"/>
            </a:rPr>
            <a:t>¡</a:t>
          </a:r>
          <a:r>
            <a:rPr lang="es-ES" sz="1400" kern="1200" dirty="0" err="1" smtClean="0">
              <a:latin typeface="Calibri" pitchFamily="34" charset="0"/>
            </a:rPr>
            <a:t>Tod@s</a:t>
          </a:r>
          <a:r>
            <a:rPr lang="es-ES" sz="1400" kern="1200" dirty="0" smtClean="0">
              <a:latin typeface="Calibri" pitchFamily="34" charset="0"/>
            </a:rPr>
            <a:t> comunicamos! </a:t>
          </a:r>
          <a:endParaRPr lang="es-ES" sz="1400" kern="1200" dirty="0">
            <a:latin typeface="Calibri" pitchFamily="34" charset="0"/>
          </a:endParaRPr>
        </a:p>
      </dsp:txBody>
      <dsp:txXfrm>
        <a:off x="6030463" y="1727012"/>
        <a:ext cx="2462135" cy="2423951"/>
      </dsp:txXfrm>
    </dsp:sp>
    <dsp:sp modelId="{43CB37E6-15F6-4A02-9EBA-E416147281EA}">
      <dsp:nvSpPr>
        <dsp:cNvPr id="0" name=""/>
        <dsp:cNvSpPr/>
      </dsp:nvSpPr>
      <dsp:spPr>
        <a:xfrm>
          <a:off x="6577604" y="3849740"/>
          <a:ext cx="2188564" cy="87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Comunicar</a:t>
          </a:r>
          <a:endParaRPr lang="es-ES" sz="2800" kern="1200" dirty="0"/>
        </a:p>
      </dsp:txBody>
      <dsp:txXfrm>
        <a:off x="6577604" y="3849740"/>
        <a:ext cx="2188564" cy="8703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29" y="3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503224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29" y="6503224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B1C2E1-5007-4903-AE88-F46F5F6A4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29" y="3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6900" y="514350"/>
            <a:ext cx="3706813" cy="256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596" y="3252715"/>
            <a:ext cx="7985428" cy="30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503224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29" y="6503224"/>
            <a:ext cx="4325244" cy="3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4" tIns="46052" rIns="92104" bIns="460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7FDEA-7096-4D81-856D-FC2C8B67E6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77601-CC95-4411-9AD8-696A6C8165C1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36900" y="514350"/>
            <a:ext cx="3706813" cy="2565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14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36900" y="514350"/>
            <a:ext cx="3706813" cy="2565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55C67-4420-4956-8D13-7689B5667CD7}" type="slidenum">
              <a:rPr lang="es-ES" smtClean="0">
                <a:cs typeface="Arial" pitchFamily="34" charset="0"/>
              </a:rPr>
              <a:pPr/>
              <a:t>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36900" y="514350"/>
            <a:ext cx="3706813" cy="2565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55C67-4420-4956-8D13-7689B5667CD7}" type="slidenum">
              <a:rPr lang="es-ES" smtClean="0">
                <a:cs typeface="Arial" pitchFamily="34" charset="0"/>
              </a:rPr>
              <a:pPr/>
              <a:t>3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36</a:t>
            </a:fld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37</a:t>
            </a:fld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38</a:t>
            </a:fld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39</a:t>
            </a:fld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40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36900" y="514350"/>
            <a:ext cx="3706813" cy="2565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42</a:t>
            </a:fld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52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36900" y="514350"/>
            <a:ext cx="3706813" cy="2565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53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54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55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56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57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58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59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3A9D7-4A71-485F-AFAD-7B67F070307E}" type="slidenum">
              <a:rPr lang="ca-ES" smtClean="0">
                <a:cs typeface="Arial" pitchFamily="34" charset="0"/>
              </a:rPr>
              <a:pPr/>
              <a:t>60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7B459-7662-49F0-A0BE-4AA186C14163}" type="slidenum">
              <a:rPr lang="es-ES" smtClean="0">
                <a:cs typeface="Arial" pitchFamily="34" charset="0"/>
              </a:rPr>
              <a:pPr/>
              <a:t>61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iberia plus, o el </a:t>
            </a:r>
            <a:r>
              <a:rPr lang="es-ES" baseline="0" dirty="0" err="1" smtClean="0"/>
              <a:t>cp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ikea</a:t>
            </a:r>
            <a:r>
              <a:rPr lang="es-ES" baseline="0" dirty="0" smtClean="0"/>
              <a:t> 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iberia plus, o el </a:t>
            </a:r>
            <a:r>
              <a:rPr lang="es-ES" baseline="0" dirty="0" err="1" smtClean="0"/>
              <a:t>cp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ikea</a:t>
            </a:r>
            <a:r>
              <a:rPr lang="es-ES" baseline="0" dirty="0" smtClean="0"/>
              <a:t> 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iberia plus, o el </a:t>
            </a:r>
            <a:r>
              <a:rPr lang="es-ES" baseline="0" dirty="0" err="1" smtClean="0"/>
              <a:t>cp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ikea</a:t>
            </a:r>
            <a:r>
              <a:rPr lang="es-ES" baseline="0" dirty="0" smtClean="0"/>
              <a:t> 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iberia plus, o el </a:t>
            </a:r>
            <a:r>
              <a:rPr lang="es-ES" baseline="0" dirty="0" err="1" smtClean="0"/>
              <a:t>cp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ikea</a:t>
            </a:r>
            <a:r>
              <a:rPr lang="es-ES" baseline="0" dirty="0" smtClean="0"/>
              <a:t> 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categorías en estudios, o en profesión, 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69</a:t>
            </a:fld>
            <a:endParaRPr 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70</a:t>
            </a:fld>
            <a:endParaRPr lang="es-E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71</a:t>
            </a:fld>
            <a:endParaRPr 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Dar centenares de ejemplos</a:t>
            </a:r>
            <a:r>
              <a:rPr lang="es-ES" baseline="0" dirty="0" smtClean="0"/>
              <a:t> de aplicaciones brutales… p.e. </a:t>
            </a:r>
            <a:r>
              <a:rPr lang="es-ES" baseline="0" dirty="0" err="1" smtClean="0"/>
              <a:t>sugarCRM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community</a:t>
            </a:r>
            <a:r>
              <a:rPr lang="es-ES" baseline="0" dirty="0" smtClean="0"/>
              <a:t> con </a:t>
            </a:r>
            <a:r>
              <a:rPr lang="es-ES" baseline="0" dirty="0" err="1" smtClean="0"/>
              <a:t>kinamu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B0FCE-3C0B-4664-A4A7-E98EBC168587}" type="slidenum">
              <a:rPr lang="ca-ES"/>
              <a:pPr/>
              <a:t>8</a:t>
            </a:fld>
            <a:endParaRPr lang="ca-E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5313" y="512763"/>
            <a:ext cx="3711575" cy="2568575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MdM</a:t>
            </a:r>
            <a:r>
              <a:rPr lang="es-ES" dirty="0" smtClean="0"/>
              <a:t>,</a:t>
            </a:r>
            <a:r>
              <a:rPr lang="es-ES" baseline="0" dirty="0" smtClean="0"/>
              <a:t> ejemplos “los de la web son los que nos han propuesto esto”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73</a:t>
            </a:fld>
            <a:endParaRPr lang="es-E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74</a:t>
            </a:fld>
            <a:endParaRPr lang="es-E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75</a:t>
            </a:fld>
            <a:endParaRPr lang="es-E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76</a:t>
            </a:fld>
            <a:endParaRPr lang="es-E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77</a:t>
            </a:fld>
            <a:endParaRPr lang="es-E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78</a:t>
            </a:fld>
            <a:endParaRPr lang="es-E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Uno</a:t>
            </a:r>
            <a:r>
              <a:rPr lang="es-ES" baseline="0" dirty="0" smtClean="0"/>
              <a:t> es “sota caballo rey”, lo otro no; lo uno ya funciona “como sea”, lo otro es valor añadido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79</a:t>
            </a:fld>
            <a:endParaRPr lang="es-E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80</a:t>
            </a:fld>
            <a:endParaRPr lang="es-E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Ejemplo </a:t>
            </a:r>
            <a:r>
              <a:rPr lang="es-ES" dirty="0" err="1" smtClean="0"/>
              <a:t>info</a:t>
            </a:r>
            <a:r>
              <a:rPr lang="es-ES" baseline="0" dirty="0" smtClean="0"/>
              <a:t> disponible cruz roja, o cuestionario </a:t>
            </a:r>
            <a:r>
              <a:rPr lang="es-ES" baseline="0" smtClean="0"/>
              <a:t>iberia plus, …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7FDEA-7096-4D81-856D-FC2C8B67E6DF}" type="slidenum">
              <a:rPr lang="es-ES" smtClean="0"/>
              <a:pPr>
                <a:defRPr/>
              </a:pPr>
              <a:t>81</a:t>
            </a:fld>
            <a:endParaRPr lang="es-E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65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40C3F-BA42-4227-B0FD-5F5656E9D8D9}" type="slidenum">
              <a:rPr lang="ca-ES" smtClean="0">
                <a:cs typeface="Arial" pitchFamily="34" charset="0"/>
              </a:rPr>
              <a:pPr/>
              <a:t>82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6900" y="514350"/>
            <a:ext cx="3706813" cy="2565400"/>
          </a:xfrm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es-E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B814D-0AFE-4106-8D6A-3EDB90FC776D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272480" y="908720"/>
            <a:ext cx="93610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419390" y="44624"/>
            <a:ext cx="143015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_gmail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6585852" y="156973"/>
            <a:ext cx="1745278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CAST_metodolog&#237;a%20plan%20de%20captaci&#243;n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CAST_metodolog&#237;a%20plan%20de%20captaci&#243;n.xlsx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sendgrid.com/" TargetMode="External"/><Relationship Id="rId3" Type="http://schemas.openxmlformats.org/officeDocument/2006/relationships/hyperlink" Target="http://www.google.com/intl/es/enterprise/apps/business/" TargetMode="External"/><Relationship Id="rId7" Type="http://schemas.openxmlformats.org/officeDocument/2006/relationships/hyperlink" Target="http://search.constantcontact.com/" TargetMode="External"/><Relationship Id="rId12" Type="http://schemas.openxmlformats.org/officeDocument/2006/relationships/hyperlink" Target="http://www.joomlaspanish.org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ticalresponse.com/" TargetMode="External"/><Relationship Id="rId11" Type="http://schemas.openxmlformats.org/officeDocument/2006/relationships/hyperlink" Target="http://drupal.org/" TargetMode="External"/><Relationship Id="rId5" Type="http://schemas.openxmlformats.org/officeDocument/2006/relationships/hyperlink" Target="http://mailchimp.com/" TargetMode="External"/><Relationship Id="rId10" Type="http://schemas.openxmlformats.org/officeDocument/2006/relationships/hyperlink" Target="http://es.wordpress.org/" TargetMode="External"/><Relationship Id="rId4" Type="http://schemas.openxmlformats.org/officeDocument/2006/relationships/hyperlink" Target="http://www.ecliente.com/" TargetMode="External"/><Relationship Id="rId9" Type="http://schemas.openxmlformats.org/officeDocument/2006/relationships/hyperlink" Target="http://www.emailvision.es/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ymeeting.com/" TargetMode="External"/><Relationship Id="rId3" Type="http://schemas.openxmlformats.org/officeDocument/2006/relationships/hyperlink" Target="https://www.trillian.im/" TargetMode="External"/><Relationship Id="rId7" Type="http://schemas.openxmlformats.org/officeDocument/2006/relationships/hyperlink" Target="http://www.skype.com/intl/es/home/" TargetMode="External"/><Relationship Id="rId12" Type="http://schemas.openxmlformats.org/officeDocument/2006/relationships/hyperlink" Target="http://www.encuestafacil.c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a.wiki-site.com/" TargetMode="External"/><Relationship Id="rId11" Type="http://schemas.openxmlformats.org/officeDocument/2006/relationships/hyperlink" Target="http://doodle.com/" TargetMode="External"/><Relationship Id="rId5" Type="http://schemas.openxmlformats.org/officeDocument/2006/relationships/hyperlink" Target="http://creandowikis.wikispaces.com/" TargetMode="External"/><Relationship Id="rId10" Type="http://schemas.openxmlformats.org/officeDocument/2006/relationships/hyperlink" Target="http://www.esendex.es/" TargetMode="External"/><Relationship Id="rId4" Type="http://schemas.openxmlformats.org/officeDocument/2006/relationships/hyperlink" Target="https://accounts.google.com/" TargetMode="External"/><Relationship Id="rId9" Type="http://schemas.openxmlformats.org/officeDocument/2006/relationships/hyperlink" Target="http://www.google.com/intl/es_ALL/+/learnmore/hangouts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org/?lang=es" TargetMode="External"/><Relationship Id="rId3" Type="http://schemas.openxmlformats.org/officeDocument/2006/relationships/hyperlink" Target="http://www.google.com/intl/es/enterprise/apps/business/" TargetMode="External"/><Relationship Id="rId7" Type="http://schemas.openxmlformats.org/officeDocument/2006/relationships/hyperlink" Target="https://www.dropbox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ftonic.com/s/contaplus" TargetMode="External"/><Relationship Id="rId11" Type="http://schemas.openxmlformats.org/officeDocument/2006/relationships/hyperlink" Target="http://www.ine.es/ss/Satellite?L=es_ES&amp;c=Page&amp;cid=1254735624326&amp;p=1254735624326&amp;pagename=ProductosYServicios/PYSLayout" TargetMode="External"/><Relationship Id="rId5" Type="http://schemas.openxmlformats.org/officeDocument/2006/relationships/hyperlink" Target="https://www.openerp.com/es" TargetMode="External"/><Relationship Id="rId10" Type="http://schemas.openxmlformats.org/officeDocument/2006/relationships/hyperlink" Target="http://www.deyde.es/es/productos" TargetMode="External"/><Relationship Id="rId4" Type="http://schemas.openxmlformats.org/officeDocument/2006/relationships/hyperlink" Target="http://www.suport.org/" TargetMode="External"/><Relationship Id="rId9" Type="http://schemas.openxmlformats.org/officeDocument/2006/relationships/hyperlink" Target="http://www.arvato-si.com/areas_de_negocio/business_intelligence/data_cleaning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vato.es/areas_de_negocio/business_intelligence/tipologias_comportamentales.html" TargetMode="External"/><Relationship Id="rId7" Type="http://schemas.openxmlformats.org/officeDocument/2006/relationships/hyperlink" Target="http://www.tecnolongia.org/?tag=crowdfunding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e.es/inebmenu" TargetMode="External"/><Relationship Id="rId5" Type="http://schemas.openxmlformats.org/officeDocument/2006/relationships/hyperlink" Target="http://www.ais-int.com/productos-y-servicios/marketing-y-comercial/habits-geomarketing" TargetMode="External"/><Relationship Id="rId4" Type="http://schemas.openxmlformats.org/officeDocument/2006/relationships/hyperlink" Target="http://marketing-intelligence.axesor.es/bases-de-datos/B2C/variables/segmento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garforge.org/projects/kinamureporter/" TargetMode="External"/><Relationship Id="rId3" Type="http://schemas.openxmlformats.org/officeDocument/2006/relationships/hyperlink" Target="http://www.knime.org/" TargetMode="External"/><Relationship Id="rId7" Type="http://schemas.openxmlformats.org/officeDocument/2006/relationships/hyperlink" Target="http://www.pentaho.com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s.com/technologies/analytics/datamining/miner/" TargetMode="External"/><Relationship Id="rId5" Type="http://schemas.openxmlformats.org/officeDocument/2006/relationships/hyperlink" Target="http://www-142.ibm.com/software/products/es/es/spss-modeler/" TargetMode="External"/><Relationship Id="rId10" Type="http://schemas.openxmlformats.org/officeDocument/2006/relationships/hyperlink" Target="http://www.eventbrite.es/" TargetMode="External"/><Relationship Id="rId4" Type="http://schemas.openxmlformats.org/officeDocument/2006/relationships/hyperlink" Target="http://www.r-project.org/" TargetMode="External"/><Relationship Id="rId9" Type="http://schemas.openxmlformats.org/officeDocument/2006/relationships/hyperlink" Target="http://www.qlikview.com/es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c.xarxanet.org/2011/03/la-captacio-de-fons-no-curara-totes-les.htm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dro@eltercer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72480" y="1714157"/>
            <a:ext cx="9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FUNDRAISING 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PEQUEÑAS Y MEDIANAS ENTIDADES NO LUCRATIVAS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pymenl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/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Madrid, 7/5/2014 – Barcelona 14/5/2014</a:t>
            </a:r>
          </a:p>
        </p:txBody>
      </p:sp>
      <p:pic>
        <p:nvPicPr>
          <p:cNvPr id="4" name="3 Imagen" descr="Logo+Desc_ES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73280" y="4365104"/>
            <a:ext cx="2354827" cy="244827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9336" y="44624"/>
            <a:ext cx="195020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contenido"/>
          <p:cNvSpPr>
            <a:spLocks noGrp="1"/>
          </p:cNvSpPr>
          <p:nvPr>
            <p:ph/>
          </p:nvPr>
        </p:nvSpPr>
        <p:spPr bwMode="auto">
          <a:xfrm>
            <a:off x="200472" y="1124744"/>
            <a:ext cx="9505056" cy="51845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Cambio de paradigma, </a:t>
            </a:r>
            <a:r>
              <a:rPr lang="es-ES" sz="1400" b="1" i="1" u="sng" dirty="0" smtClean="0">
                <a:latin typeface="Calibri" pitchFamily="34" charset="0"/>
                <a:cs typeface="Calibri" pitchFamily="34" charset="0"/>
              </a:rPr>
              <a:t>“del mucho de pocos al poco de muchos”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crisis, recortes en los recursos públicos y obras sociales, etc. Nada nuevo, ¡no es necesario insistir!</a:t>
            </a:r>
          </a:p>
          <a:p>
            <a:pPr algn="just"/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Este nuevo escenario ha afectado especialmente a entidades de volumen mediano/pequeño, en muchos casos con proyectos o visibilidad local: las estructuras no soportan fácilmente incorporación de nuevos métodos de captación de fondos, equipos directivos no pueden aportar soluciones en este ámbito, falta de visibilidad y de capacidad de inversión “vetan” iniciativas que sí utilizan otras entidades de mayor tamaño…</a:t>
            </a:r>
          </a:p>
          <a:p>
            <a:pPr algn="just">
              <a:buNone/>
            </a:pPr>
            <a:endParaRPr lang="es-ES" sz="1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OBJETIVO</a:t>
            </a:r>
          </a:p>
          <a:p>
            <a:pPr algn="just"/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Detallar una propuesta metodológica para la elaboración del plan de captación de fondos de las PYMENL – adaptando procesos, métodos y herramientas a dichas particularidades -.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Dotar de herramientas para optimización de recursos (económicos, humanos), planificación del fundraising, integración en el plan de nuevas iniciativas, poner creatividad y método por encima de los recursos.</a:t>
            </a:r>
          </a:p>
          <a:p>
            <a:pPr algn="just"/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Abordar el universo de las soluciones tecnológicas existentes – y formato de implementación de las mismas – para PYMENL.</a:t>
            </a:r>
          </a:p>
          <a:p>
            <a:pPr algn="just">
              <a:buNone/>
            </a:pPr>
            <a:endParaRPr lang="es-ES" sz="14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METODOLOGÍA</a:t>
            </a:r>
          </a:p>
          <a:p>
            <a:pPr algn="just"/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400" dirty="0" smtClean="0">
                <a:latin typeface="Calibri" pitchFamily="34" charset="0"/>
                <a:cs typeface="Calibri" pitchFamily="34" charset="0"/>
              </a:rPr>
              <a:t>Eminentemente práctico, participativo – los participantes podrán presentar iniciativas, exitosas o no, y estructurarán nuevas ideas desde la metodología presentada – y “accesible” a cualquier persona de la entidad vinculada ahora o en un futuro cercano con la captación de fondos privados.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DE LO QUE HABLAREMOS…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60512" y="1640989"/>
            <a:ext cx="88103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Es un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objetiVO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bÁsicO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 De esta 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sesiÓn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 </a:t>
            </a:r>
            <a:r>
              <a:rPr lang="es-E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“tener un plan” 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al acabar, independientemente – y sería fantástico y trataremos de conseguirlo – de </a:t>
            </a:r>
            <a:r>
              <a:rPr lang="es-E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“tener una o varias ideas geniales”</a:t>
            </a:r>
            <a:endParaRPr lang="es-E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6072" y="1124744"/>
            <a:ext cx="7331224" cy="554461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ANTES DE CAPTAR… (10 – 11)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Intro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” teórica de la captación de fondos en PYMENL.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Estructura de financiación actual y objetivo económico.</a:t>
            </a:r>
          </a:p>
          <a:p>
            <a:pPr>
              <a:spcBef>
                <a:spcPts val="0"/>
              </a:spcBef>
            </a:pP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Timing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esperado; escenario de planificación anual...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Recursos, presupuesto y expectativas de inversión.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Canales de captación disponibles. 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Análisis de “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stakeholders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” de la entidad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Orientación y alcance de la captación de fondos.</a:t>
            </a:r>
          </a:p>
          <a:p>
            <a:pPr>
              <a:spcBef>
                <a:spcPts val="0"/>
              </a:spcBef>
              <a:buNone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METODOLOGÍA Y DEFINICIÓN DE ACCIONES  - 1 (11 – 12)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Presentación de metodología de captación de fondos.</a:t>
            </a:r>
          </a:p>
          <a:p>
            <a:pPr>
              <a:spcBef>
                <a:spcPts val="0"/>
              </a:spcBef>
              <a:buNone/>
            </a:pP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“BREAK” (12 – 12’15)</a:t>
            </a:r>
          </a:p>
          <a:p>
            <a:pPr>
              <a:spcBef>
                <a:spcPts val="0"/>
              </a:spcBef>
              <a:buNone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METODOLOGÍA Y DEFINICIÓN DE ACCIONES - 2 (12’15 – 14)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Lluvia de ideas para la captación de fondos. Estimación de viabilidad.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Definición/presentación de las acciones de captación consideradas viables...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Establecimiento de prioridades en las acciones.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Análisis de la cobertura de expectativas de captación de fondos.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Planificación – timing de las acciones.</a:t>
            </a:r>
          </a:p>
          <a:p>
            <a:pPr>
              <a:spcBef>
                <a:spcPts val="0"/>
              </a:spcBef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La revisión del plan de captación.</a:t>
            </a:r>
          </a:p>
          <a:p>
            <a:pPr>
              <a:spcBef>
                <a:spcPts val="0"/>
              </a:spcBef>
              <a:buNone/>
            </a:pP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COMIDA (14 – 15’30)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AGENDA DE LA SESIÓN…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4CDDB"/>
              </a:clrFrom>
              <a:clrTo>
                <a:srgbClr val="C4CD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7688" y="4656122"/>
            <a:ext cx="2808312" cy="22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4 Marcador de contenido"/>
          <p:cNvSpPr txBox="1">
            <a:spLocks/>
          </p:cNvSpPr>
          <p:nvPr/>
        </p:nvSpPr>
        <p:spPr>
          <a:xfrm>
            <a:off x="6105128" y="1133128"/>
            <a:ext cx="3672408" cy="1575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TECNOLOGÍAS PARA LA CAPTACIÓN DE FONDOS (15’30- 17’30)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¡No sin tecnología! El problema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no es el coste…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1400" kern="0" dirty="0" smtClean="0">
                <a:latin typeface="Calibri" pitchFamily="34" charset="0"/>
                <a:cs typeface="Calibri" pitchFamily="34" charset="0"/>
              </a:rPr>
              <a:t>Soluciones parciales vs CRM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Presentación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soluciones parciales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Presentación soluciones CRM</a:t>
            </a:r>
            <a:endParaRPr lang="es-ES" sz="1400" b="1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4728" y="3645024"/>
            <a:ext cx="982554" cy="7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92760" y="6021288"/>
            <a:ext cx="989212" cy="6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0"/>
      <p:bldP spid="10" grpId="0" uiExpand="1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84848" y="3140968"/>
            <a:ext cx="604850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Antes de captar…</a:t>
            </a:r>
            <a:endParaRPr lang="es-E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16496" y="1124744"/>
            <a:ext cx="9289032" cy="2758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ES" sz="3200" b="1" dirty="0">
                <a:solidFill>
                  <a:schemeClr val="tx1"/>
                </a:solidFill>
              </a:rPr>
              <a:t>¿Pensáis que la </a:t>
            </a:r>
            <a:r>
              <a:rPr lang="es-ES" sz="3200" b="1" dirty="0" smtClean="0">
                <a:solidFill>
                  <a:schemeClr val="tx1"/>
                </a:solidFill>
              </a:rPr>
              <a:t>capacidad de captar fondos una </a:t>
            </a:r>
            <a:r>
              <a:rPr lang="es-ES" sz="3200" b="1" dirty="0">
                <a:solidFill>
                  <a:schemeClr val="tx1"/>
                </a:solidFill>
              </a:rPr>
              <a:t>entidad depende </a:t>
            </a:r>
            <a:r>
              <a:rPr lang="es-ES" sz="3200" b="1" dirty="0" smtClean="0">
                <a:solidFill>
                  <a:schemeClr val="tx1"/>
                </a:solidFill>
              </a:rPr>
              <a:t>de </a:t>
            </a:r>
            <a:r>
              <a:rPr lang="es-ES" sz="3200" b="1" dirty="0">
                <a:solidFill>
                  <a:schemeClr val="tx1"/>
                </a:solidFill>
              </a:rPr>
              <a:t>su </a:t>
            </a:r>
            <a:r>
              <a:rPr lang="es-ES" sz="3200" b="1" dirty="0" smtClean="0">
                <a:solidFill>
                  <a:schemeClr val="tx1"/>
                </a:solidFill>
              </a:rPr>
              <a:t>tamaño?</a:t>
            </a:r>
          </a:p>
          <a:p>
            <a:pPr algn="r">
              <a:defRPr/>
            </a:pPr>
            <a:endParaRPr lang="es-ES" sz="32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El tamaño no es hoy condicionante ni excusa… ¡casi debería ser una ventaja!</a:t>
            </a:r>
          </a:p>
          <a:p>
            <a:pPr algn="r">
              <a:defRPr/>
            </a:pPr>
            <a:r>
              <a:rPr lang="es-ES" sz="2000" i="1" dirty="0" smtClean="0">
                <a:solidFill>
                  <a:schemeClr val="tx1"/>
                </a:solidFill>
              </a:rPr>
              <a:t>“Antes las empresas grandes se comían a las pequeñas; hoy las empresas rápidas se comen a las lentas”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990" y="3660869"/>
            <a:ext cx="475456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2936776" y="1196752"/>
          <a:ext cx="79773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0472" y="190381"/>
            <a:ext cx="51845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LA CAPTACIÓN DE FONDOS EN LAS PYMENL LA HACE...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7" name="1 Marcador de contenido"/>
          <p:cNvSpPr>
            <a:spLocks noGrp="1"/>
          </p:cNvSpPr>
          <p:nvPr>
            <p:ph/>
          </p:nvPr>
        </p:nvSpPr>
        <p:spPr bwMode="auto">
          <a:xfrm>
            <a:off x="5529064" y="3068960"/>
            <a:ext cx="2808312" cy="18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Es habitual que en las PYMENL no exista la figura de “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fundraiser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” (o no con dedicación específica).</a:t>
            </a:r>
          </a:p>
          <a:p>
            <a:pPr algn="ctr">
              <a:buFont typeface="Wingdings" pitchFamily="2" charset="2"/>
              <a:buChar char="ü"/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56456" y="5328592"/>
            <a:ext cx="4824536" cy="1412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 motivo fundamental hay que buscarlo en la </a:t>
            </a:r>
            <a:r>
              <a:rPr kumimoji="0" lang="es-ES" sz="20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estructura de financiación más habitual: </a:t>
            </a:r>
            <a:r>
              <a:rPr lang="es-ES" sz="2000" b="1" kern="0" dirty="0" smtClean="0">
                <a:latin typeface="Calibri" pitchFamily="34" charset="0"/>
                <a:cs typeface="Calibri" pitchFamily="34" charset="0"/>
              </a:rPr>
              <a:t>mecenas o </a:t>
            </a:r>
            <a:r>
              <a:rPr kumimoji="0" lang="es-ES" sz="20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proyectos presentados a las AAPP o a las Obras Sociales.</a:t>
            </a:r>
            <a:endParaRPr kumimoji="0" lang="es-ES" sz="20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8015"/>
            <a:ext cx="4304928" cy="43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0472" y="188640"/>
            <a:ext cx="63153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 smtClean="0">
                <a:latin typeface="Anna Beta" pitchFamily="2" charset="0"/>
                <a:cs typeface="Calibri" pitchFamily="34" charset="0"/>
              </a:rPr>
              <a:t>LA CAPTACIÓN DE FONDOS EN PYMENL – TAMBIÉN EN CUALQUIIER OTRA ONL - DEBE SER…</a:t>
            </a:r>
            <a:endParaRPr lang="ca-ES" sz="2000" b="1" dirty="0">
              <a:latin typeface="Anna Beta" pitchFamily="2" charset="0"/>
              <a:cs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16024" y="1268760"/>
          <a:ext cx="941749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A48153-DC65-479F-97B5-9DA4BB8A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92E9A1-6C76-48A9-8037-490D99B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D8D70-3FBA-4C08-910D-617B4439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FF3204-27EA-4A40-9327-C68777669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94F2A2-6518-44E7-8B6B-AD03CE043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636812-F15C-4289-A223-CF0F3E119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3F0E24-2315-4A5A-9C27-A2A1B358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EB314-C2F2-4EC3-BA74-EE0D7BAC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98FA09-63C5-485A-B210-C4A5DE2F5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00BC22-9BE5-4D10-BAE6-43C8EC3EF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DECCA-A206-4269-B831-EADEA3D0D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D30B35-7DD3-4AA8-9CA8-986A62463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E10B1-64E4-46C9-9685-068BB2C6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6E386D-ADB7-4B65-B027-AE6646B2B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6421DF-5B8A-46C3-BF5C-8AA922235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5EA5C0-6E4B-42AE-B61B-5F4C43782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A6B93A-AE72-40EA-9BFD-D1E9A5E5A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29726" y="188640"/>
            <a:ext cx="5638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LA CAPTACIÓN DE FONDOS EN LAS PYMENL </a:t>
            </a:r>
          </a:p>
          <a:p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SE FOCALIZA EN LOS RECURSOS ECONÓMICOS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2648744" y="-1107504"/>
          <a:ext cx="8640960" cy="738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65506" y="4221089"/>
            <a:ext cx="3040494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Marcador de contenido"/>
          <p:cNvSpPr>
            <a:spLocks noGrp="1"/>
          </p:cNvSpPr>
          <p:nvPr>
            <p:ph/>
          </p:nvPr>
        </p:nvSpPr>
        <p:spPr bwMode="auto">
          <a:xfrm>
            <a:off x="200472" y="1196752"/>
            <a:ext cx="4248472" cy="4464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Independientemente de la complicidad de particulares o empresas para colaborar con tiempo, capacidades profesionales, </a:t>
            </a:r>
            <a:r>
              <a:rPr lang="es-ES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objetivo de la captación de fondos en entidades pequeñas y medianas es económico</a:t>
            </a:r>
            <a:r>
              <a:rPr lang="es-E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Contactos, capacidades, tiempo e ideas o maneras de trabajar son un medio y no un fin, y </a:t>
            </a: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además son necesarios recursos para poder gestionar este tipo de aportaciones... Nuestra capacidad de gestión limita 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asimilación de recursos no dinerarios.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entidad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con estos recursos económicos, </a:t>
            </a: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establecerá prioridades, aplicará estos fondos, redefinirá objetivos de captación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… la </a:t>
            </a:r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transparencia y el diálogo 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socios, donantes y </a:t>
            </a:r>
            <a:r>
              <a:rPr lang="es-ES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colaborarores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/as económicos hará el resto…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6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A56B89-E118-4AB8-B93B-BCCFF5215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3EABCD-4C9C-4423-AD76-A3CD4ECF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A3FE9C-819B-4DB9-ADC4-21BCD536D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0F8EA3-C90C-415F-B90C-5F8377F3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55F026-62C7-4052-80EA-3311300F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BFF496-704F-474C-AE2E-9750D50B9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A57DAF-2C7B-43A0-8AB3-079E70F1B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C32FAE-60F6-40B9-97DF-AF908669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AC635E-5C12-40A7-9D62-5B86F0BE7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DDF022-69FF-4266-A108-25B537C22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56456" y="116632"/>
          <a:ext cx="9761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32520" y="5734997"/>
            <a:ext cx="351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GESTIÓN NECESARIA, “BUROCRÁTICA”, TRADICIONAL E IMPRESCINDIBLE…</a:t>
            </a:r>
          </a:p>
          <a:p>
            <a:pPr algn="ctr"/>
            <a:r>
              <a:rPr lang="es-E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POCOS ORÍGENES, PERO DE VOLUMEN RELEVANTE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13240" y="558924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“FOCO” DE LAS ENTIDADES (¡TODAS!) ESTÁ AHORA AQUÍ. NUEVOS MÉTODOS, METODOLOGÍAS, HERRAMIENTAS, … INCLUSO ESTRUCTURA ORGANIZATIVA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448945" y="558924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ES UN ORIGEN DE FONDOS, SINO UN CANAL QUE DERIVA EN OTROS. POCO ACCESIBLES PARA PYMENL, SALVO MEDIOS LOCALES O ESPECIALIZADOS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9876" y="200834"/>
            <a:ext cx="48751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UNA POSIBLE CLASIFICACIÓN DE LOS ORÍGENES DE FONDOS (1)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3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56456" y="116632"/>
          <a:ext cx="9761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36976" y="5376118"/>
            <a:ext cx="4464496" cy="1077218"/>
          </a:xfrm>
          <a:prstGeom prst="rect">
            <a:avLst/>
          </a:prstGeom>
          <a:solidFill>
            <a:srgbClr val="502800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FF00"/>
                </a:solidFill>
                <a:latin typeface="+mn-lt"/>
              </a:rPr>
              <a:t>Los “desconocidos” son quizá también socios y donantes (¡gran dilema!)</a:t>
            </a:r>
          </a:p>
          <a:p>
            <a:pPr algn="ctr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FF00"/>
                </a:solidFill>
                <a:latin typeface="+mn-lt"/>
              </a:rPr>
              <a:t>Se confunden nominales/desconocidos – ¿</a:t>
            </a:r>
            <a:r>
              <a:rPr lang="es-ES" sz="1600" b="1" dirty="0" err="1" smtClean="0">
                <a:solidFill>
                  <a:srgbClr val="FFFF00"/>
                </a:solidFill>
                <a:latin typeface="+mn-lt"/>
              </a:rPr>
              <a:t>Facebook</a:t>
            </a:r>
            <a:r>
              <a:rPr lang="es-ES" sz="1600" b="1" dirty="0" smtClean="0">
                <a:solidFill>
                  <a:srgbClr val="FFFF00"/>
                </a:solidFill>
                <a:latin typeface="+mn-lt"/>
              </a:rPr>
              <a:t>? ¿</a:t>
            </a:r>
            <a:r>
              <a:rPr lang="es-ES" sz="1600" b="1" dirty="0" err="1" smtClean="0">
                <a:solidFill>
                  <a:srgbClr val="FFFF00"/>
                </a:solidFill>
                <a:latin typeface="+mn-lt"/>
              </a:rPr>
              <a:t>microdonaciones</a:t>
            </a:r>
            <a:r>
              <a:rPr lang="es-ES" sz="1600" b="1" dirty="0" smtClean="0">
                <a:solidFill>
                  <a:srgbClr val="FFFF00"/>
                </a:solidFill>
                <a:latin typeface="+mn-lt"/>
              </a:rPr>
              <a:t>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9876" y="200834"/>
            <a:ext cx="48751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UNA POSIBLE CLASIFICACIÓN DE LOS ORÍGENES DE FONDOS (2)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3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5 Imagen" descr="XICongresoFundraisin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906000" cy="68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456" y="188640"/>
            <a:ext cx="9001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¿QUIÉN VA A IMPARTIR ESTA SESIÓN?</a:t>
            </a:r>
            <a:endParaRPr lang="es-E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231576" y="1296119"/>
            <a:ext cx="3960439" cy="5229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PEDRO ÁLVAREZ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Experiencia en Business Intelligence y Marketing -, orienta su carrera a aplicar experiencias, metodologías y soluciones a entidades no lucrativas...</a:t>
            </a:r>
            <a:b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“el Tercer”: Servicios de Formación, Consultoría y Gestión para entidades del Tercer Sector.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Cruz Roja, Amnistía Internacional, Arrels Fundació, Intermon Oxfam, Amics de la Gent Gran, AEFr,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Junto a JAUME ALBAIGÈS impulsa el proyecto sinergiaTIC de desarrollo – desde un entorno colaborativo - de soluciones tecnológicas para el Tercer Sector.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6496" y="2780928"/>
            <a:ext cx="9073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3 Targets x 3 Mensajes x 3 Canales x 3 Procesos </a:t>
            </a:r>
          </a:p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= 81 “acciones diferentes”</a:t>
            </a:r>
          </a:p>
          <a:p>
            <a:pPr algn="ctr"/>
            <a:r>
              <a:rPr lang="es-ES" sz="1600" dirty="0" smtClean="0">
                <a:latin typeface="Calibri" pitchFamily="34" charset="0"/>
                <a:cs typeface="Calibri" pitchFamily="34" charset="0"/>
              </a:rPr>
              <a:t>Sin tener en cuenta la frecuencia y límite de envíos, </a:t>
            </a:r>
            <a:r>
              <a:rPr lang="es-ES" sz="1600" dirty="0" err="1" smtClean="0">
                <a:latin typeface="Calibri" pitchFamily="34" charset="0"/>
                <a:cs typeface="Calibri" pitchFamily="34" charset="0"/>
              </a:rPr>
              <a:t>deduplicar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contactos, responsables de cada acción, prioridades, tecnologías, actualización de datos, emergencias, </a:t>
            </a:r>
            <a:r>
              <a:rPr lang="es-ES" sz="1600" dirty="0" err="1" smtClean="0">
                <a:latin typeface="Calibri" pitchFamily="34" charset="0"/>
                <a:cs typeface="Calibri" pitchFamily="34" charset="0"/>
              </a:rPr>
              <a:t>proactividad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 del contacto, la realidad social, ...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56556" y="1250757"/>
            <a:ext cx="79928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Pero, ¿debe establecerse un programa de captación de fondos en mi entidad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? ¿Es complicado hacerlo?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56556" y="4941168"/>
            <a:ext cx="7992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¡¡¡NOS HACE FALTA UN PLAN</a:t>
            </a:r>
            <a:r>
              <a:rPr lang="es-ES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!!!</a:t>
            </a:r>
          </a:p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Las entidades deben afrontar el reto de “dibujar” su estrategia de captación de fondos. 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ACCIONES MULTICANAL, DIÁLOGO MULTICANAL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40832" y="1332051"/>
            <a:ext cx="633670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atin typeface="Anna Beta" pitchFamily="2" charset="0"/>
                <a:cs typeface="Calibri" pitchFamily="34" charset="0"/>
              </a:rPr>
              <a:t>Antes de plantear iniciativas de captación de fondos para las entidades, debemos consensuar algunos conceptos</a:t>
            </a:r>
          </a:p>
          <a:p>
            <a:pPr algn="ctr"/>
            <a:r>
              <a:rPr lang="es-ES" sz="4000" b="1" i="1" dirty="0" smtClean="0">
                <a:latin typeface="Anna Beta" pitchFamily="2" charset="0"/>
                <a:cs typeface="Calibri" pitchFamily="34" charset="0"/>
              </a:rPr>
              <a:t>(“pre-metodología”)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5552" y="3068960"/>
            <a:ext cx="3948378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ORIENTACIÓN Y ALCANCE DEL FUNDRAISING…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200472" y="1340768"/>
            <a:ext cx="4968552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000" kern="0" noProof="0" dirty="0" smtClean="0">
                <a:latin typeface="Calibri" pitchFamily="34" charset="0"/>
                <a:cs typeface="Calibri" pitchFamily="34" charset="0"/>
              </a:rPr>
              <a:t>	Captar fondos exige un 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planteamiento claro por parte de la entidad sobre aquello que quiere “vender” para conseguir recursos económicos de terceros – empresas, particulares, administraciones, ... -. Entre otras, nos tenemos que plantear estas cuestiones: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¿Todo lo que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hace tu organización </a:t>
            </a: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puede reclamar aportaciones económicas 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 terceros? ¿Qué “vendemos”? ¿Cuál es </a:t>
            </a:r>
            <a:r>
              <a:rPr kumimoji="0" lang="es-E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 “producto”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2000" kern="0" baseline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baseline="0" dirty="0" smtClean="0">
                <a:latin typeface="Calibri" pitchFamily="34" charset="0"/>
                <a:cs typeface="Calibri" pitchFamily="34" charset="0"/>
              </a:rPr>
              <a:t>¿Qué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 puedo ofrecer a cambio en un proceso “</a:t>
            </a:r>
            <a:r>
              <a:rPr lang="es-ES" sz="2000" kern="0" dirty="0" err="1" smtClean="0">
                <a:latin typeface="Calibri" pitchFamily="34" charset="0"/>
                <a:cs typeface="Calibri" pitchFamily="34" charset="0"/>
              </a:rPr>
              <a:t>win-win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” con particulares o empresas? (pocas veces visibilidad…)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29064" y="3933056"/>
            <a:ext cx="42484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29064" y="5373216"/>
            <a:ext cx="4248472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2648" y="1196752"/>
            <a:ext cx="35848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ESTRUCTURA ACTUAL Y OBJETIVOS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601072" y="1196752"/>
            <a:ext cx="403244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1712640" y="1412776"/>
            <a:ext cx="3600400" cy="1368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noProof="0" dirty="0" smtClean="0">
                <a:latin typeface="Calibri" pitchFamily="34" charset="0"/>
                <a:cs typeface="Calibri" pitchFamily="34" charset="0"/>
              </a:rPr>
              <a:t>Analicemos en primer lugar la estructura de ingresos de la entidad... 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 (procedencia, facilidad, estabilidad, …)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20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20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...las expectativas futuras de captación y la evolución de los diferentes proyectos de la entidad...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20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20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...un </a:t>
            </a:r>
            <a:r>
              <a:rPr lang="es-ES" sz="2000" b="1" u="sng" kern="0" dirty="0" smtClean="0">
                <a:latin typeface="Calibri" pitchFamily="34" charset="0"/>
                <a:cs typeface="Calibri" pitchFamily="34" charset="0"/>
              </a:rPr>
              <a:t>objetivo razonable de captación de fondos 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sería de: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601072" y="3140968"/>
            <a:ext cx="403244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601072" y="5157192"/>
            <a:ext cx="403244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480" y="1196752"/>
            <a:ext cx="1326342" cy="9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818" y="3284984"/>
            <a:ext cx="13078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2480" y="5229200"/>
            <a:ext cx="1224135" cy="11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TIMING ESPERADO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136576" y="4221088"/>
            <a:ext cx="367240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200472" y="1628800"/>
            <a:ext cx="5328592" cy="1368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noProof="0" dirty="0" smtClean="0">
                <a:latin typeface="Calibri" pitchFamily="34" charset="0"/>
                <a:cs typeface="Calibri" pitchFamily="34" charset="0"/>
              </a:rPr>
              <a:t>Analizada la </a:t>
            </a:r>
            <a:r>
              <a:rPr lang="es-ES" sz="2000" kern="0" noProof="0" dirty="0" err="1" smtClean="0">
                <a:latin typeface="Calibri" pitchFamily="34" charset="0"/>
                <a:cs typeface="Calibri" pitchFamily="34" charset="0"/>
              </a:rPr>
              <a:t>situaci</a:t>
            </a:r>
            <a:r>
              <a:rPr lang="es-ES" sz="2000" kern="0" dirty="0" err="1" smtClean="0">
                <a:latin typeface="Calibri" pitchFamily="34" charset="0"/>
                <a:cs typeface="Calibri" pitchFamily="34" charset="0"/>
              </a:rPr>
              <a:t>ón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 actual por lo que respecta al “cash” de la entidad, la previsión de generación de fondos según las acciones previstas o desarrolladas debe establecerse con un horizonte temporal...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8625" y="980728"/>
            <a:ext cx="390737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0632" y="1143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 err="1" smtClean="0">
                <a:latin typeface="Anna Beta" pitchFamily="2" charset="0"/>
                <a:cs typeface="Calibri" pitchFamily="34" charset="0"/>
              </a:rPr>
              <a:t>ASÍ</a:t>
            </a:r>
            <a:r>
              <a:rPr lang="ca-ES" sz="2000" b="1" dirty="0" smtClean="0">
                <a:latin typeface="Anna Beta" pitchFamily="2" charset="0"/>
                <a:cs typeface="Calibri" pitchFamily="34" charset="0"/>
              </a:rPr>
              <a:t>, “A </a:t>
            </a:r>
            <a:r>
              <a:rPr lang="ca-ES" sz="2000" b="1" dirty="0" err="1" smtClean="0">
                <a:latin typeface="Anna Beta" pitchFamily="2" charset="0"/>
                <a:cs typeface="Calibri" pitchFamily="34" charset="0"/>
              </a:rPr>
              <a:t>BOTE</a:t>
            </a:r>
            <a:r>
              <a:rPr lang="ca-ES" sz="2000" b="1" dirty="0" smtClean="0">
                <a:latin typeface="Anna Beta" pitchFamily="2" charset="0"/>
                <a:cs typeface="Calibri" pitchFamily="34" charset="0"/>
              </a:rPr>
              <a:t> </a:t>
            </a:r>
            <a:r>
              <a:rPr lang="ca-ES" sz="2000" b="1" dirty="0" err="1" smtClean="0">
                <a:latin typeface="Anna Beta" pitchFamily="2" charset="0"/>
                <a:cs typeface="Calibri" pitchFamily="34" charset="0"/>
              </a:rPr>
              <a:t>PRONTO</a:t>
            </a:r>
            <a:r>
              <a:rPr lang="ca-ES" sz="2000" b="1" dirty="0" smtClean="0">
                <a:latin typeface="Anna Beta" pitchFamily="2" charset="0"/>
                <a:cs typeface="Calibri" pitchFamily="34" charset="0"/>
              </a:rPr>
              <a:t>”</a:t>
            </a:r>
            <a:endParaRPr lang="ca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81192" y="5013176"/>
            <a:ext cx="22480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 </a:t>
            </a:r>
            <a:r>
              <a:rPr lang="ca-E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puntuales</a:t>
            </a:r>
            <a:endParaRPr lang="ca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93905" y="4509120"/>
            <a:ext cx="24154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 </a:t>
            </a:r>
            <a:r>
              <a:rPr lang="ca-E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recurrentes</a:t>
            </a:r>
            <a:endParaRPr lang="ca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2480" y="3429000"/>
            <a:ext cx="14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el </a:t>
            </a:r>
            <a:r>
              <a:rPr lang="ca-E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barrio</a:t>
            </a:r>
            <a:endParaRPr lang="ca-ES" sz="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0472" y="3861048"/>
            <a:ext cx="18101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el </a:t>
            </a:r>
            <a:r>
              <a:rPr lang="ca-E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municipio</a:t>
            </a:r>
            <a:endParaRPr lang="ca-ES" sz="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6496" y="4869160"/>
            <a:ext cx="1929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ca-E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nivel</a:t>
            </a:r>
            <a:r>
              <a:rPr lang="ca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nacional</a:t>
            </a:r>
            <a:endParaRPr lang="ca-ES" sz="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17521" y="4365104"/>
            <a:ext cx="17965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la </a:t>
            </a:r>
            <a:r>
              <a:rPr lang="ca-E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provincia</a:t>
            </a:r>
            <a:endParaRPr lang="ca-ES" sz="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92560" y="6269250"/>
            <a:ext cx="14399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Particulares</a:t>
            </a:r>
            <a:endParaRPr lang="ca-E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16896" y="6269250"/>
            <a:ext cx="2494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AAPP/Obras </a:t>
            </a:r>
            <a:r>
              <a:rPr lang="ca-ES" sz="2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Sociales</a:t>
            </a:r>
            <a:endParaRPr lang="ca-E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738788" y="6269250"/>
            <a:ext cx="120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Empresas</a:t>
            </a:r>
            <a:endParaRPr lang="ca-E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717295" y="1196752"/>
            <a:ext cx="9982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Entidad</a:t>
            </a:r>
            <a:endParaRPr lang="ca-ES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689304" y="1628800"/>
            <a:ext cx="12278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Proyectos</a:t>
            </a:r>
            <a:endParaRPr lang="ca-ES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13240" y="1196752"/>
            <a:ext cx="8146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Causa</a:t>
            </a:r>
            <a:endParaRPr lang="ca-ES" sz="2000" b="1" cap="none" spc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64768" y="1556792"/>
            <a:ext cx="1508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Financiación</a:t>
            </a:r>
            <a:endParaRPr lang="ca-ES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274279" y="1484784"/>
            <a:ext cx="15283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Convencidos</a:t>
            </a:r>
            <a:endParaRPr lang="ca-ES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000672" y="2060848"/>
            <a:ext cx="12340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Apóstoles</a:t>
            </a:r>
            <a:endParaRPr lang="ca-ES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8635396" y="1948770"/>
            <a:ext cx="9124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“Caso”</a:t>
            </a:r>
            <a:endParaRPr lang="ca-ES" sz="2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465168" y="6237312"/>
            <a:ext cx="24495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a-E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Productos o Servicios</a:t>
            </a:r>
            <a:endParaRPr lang="ca-E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STAKEHOLDERS Y CAPACIDAD DE ACCEDER...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-15552" y="1196752"/>
            <a:ext cx="2952328" cy="52127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1400" kern="0" dirty="0" smtClean="0">
                <a:latin typeface="Calibri" pitchFamily="34" charset="0"/>
                <a:cs typeface="Calibri" pitchFamily="34" charset="0"/>
              </a:rPr>
              <a:t>Ante la dificultad de comunicar de forma masiva, es necesario valorar el entorno, grupos de interés, personalidades, ... Aquellos que están implicados con la entidad “desde fuera”. Evidentemente, valorar aquellos a los que la entidad tenga acceso.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14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1400" kern="0" dirty="0" smtClean="0">
                <a:latin typeface="Calibri" pitchFamily="34" charset="0"/>
                <a:cs typeface="Calibri" pitchFamily="34" charset="0"/>
              </a:rPr>
              <a:t>Éstos y sus recursos nos facilitarán la definición futura de acciones. Podemos coger como base los orígenes actuales de fondos.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1400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1400" kern="0" dirty="0" smtClean="0">
                <a:latin typeface="Calibri" pitchFamily="34" charset="0"/>
                <a:cs typeface="Calibri" pitchFamily="34" charset="0"/>
              </a:rPr>
              <a:t>Luego, valorar el nivel de acceso, de disponibilidad, de influencia, ... De cada uno de ellos.</a:t>
            </a:r>
          </a:p>
        </p:txBody>
      </p:sp>
      <p:graphicFrame>
        <p:nvGraphicFramePr>
          <p:cNvPr id="16" name="15 Diagrama"/>
          <p:cNvGraphicFramePr/>
          <p:nvPr/>
        </p:nvGraphicFramePr>
        <p:xfrm>
          <a:off x="3080792" y="620688"/>
          <a:ext cx="662473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272480" y="5805264"/>
            <a:ext cx="93610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No existe entidad sin </a:t>
            </a:r>
            <a:r>
              <a:rPr lang="es-E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stakeholders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ni entorno sin recursos de utilidad para la entidad, ¿lo comprobamos?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72480" y="284138"/>
            <a:ext cx="628590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 smtClean="0">
                <a:latin typeface="Anna Beta" pitchFamily="2" charset="0"/>
                <a:cs typeface="Calibri" pitchFamily="34" charset="0"/>
              </a:rPr>
              <a:t>RECURSOS, PRESUPUESTO, CAPACIDAD DE INVERSIÓN</a:t>
            </a:r>
            <a:endParaRPr lang="ca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889104" y="4025298"/>
            <a:ext cx="367240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200472" y="1412776"/>
            <a:ext cx="9361040" cy="13681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2000" kern="0" noProof="0" dirty="0" smtClean="0">
                <a:latin typeface="Calibri" pitchFamily="34" charset="0"/>
                <a:cs typeface="Calibri" pitchFamily="34" charset="0"/>
              </a:rPr>
              <a:t>Es imprescindible entender que </a:t>
            </a:r>
            <a:r>
              <a:rPr lang="es-ES" sz="2000" b="1" kern="0" noProof="0" dirty="0" smtClean="0">
                <a:latin typeface="Calibri" pitchFamily="34" charset="0"/>
                <a:cs typeface="Calibri" pitchFamily="34" charset="0"/>
              </a:rPr>
              <a:t>no es factible – a priori – la generación de recursos sin la inversión de recursos</a:t>
            </a:r>
            <a:r>
              <a:rPr lang="es-ES" sz="2000" kern="0" noProof="0" dirty="0" smtClean="0">
                <a:latin typeface="Calibri" pitchFamily="34" charset="0"/>
                <a:cs typeface="Calibri" pitchFamily="34" charset="0"/>
              </a:rPr>
              <a:t>, con la lógica voluntad de que 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los importes captados superen a los invertidos (si mantenemos una visión únicamente económica del proceso, no considerando visibilidad, sensibilización u otros ítems).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 necesario definir, aunque sea de manera aproximada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, los recursos que la entidad se podría plantear dedicar a las diferentes iniciativas surgidas de este proceso...</a:t>
            </a: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32520" y="4797152"/>
            <a:ext cx="3672408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7481" y="4529354"/>
            <a:ext cx="2337767" cy="15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496" y="5373216"/>
            <a:ext cx="864096" cy="129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34674" y="1262365"/>
            <a:ext cx="937085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LAS DIFICULTADES del proceso SON “COMUNES” A TODO EL SECTOR.</a:t>
            </a:r>
          </a:p>
          <a:p>
            <a:pPr algn="ctr"/>
            <a:endParaRPr lang="es-E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nna Beta" pitchFamily="2" charset="0"/>
              <a:cs typeface="Calibri" pitchFamily="34" charset="0"/>
            </a:endParaRPr>
          </a:p>
          <a:p>
            <a:pPr algn="ctr"/>
            <a:r>
              <a:rPr lang="es-ES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MEJOR LA CREATIVIDAD SIN RECURSOS QUE LOS RECURSOS SIN CREATIVIDAD</a:t>
            </a:r>
          </a:p>
          <a:p>
            <a:pPr algn="ctr"/>
            <a:r>
              <a:rPr lang="es-ES" sz="4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Lo fundamental para una </a:t>
            </a:r>
            <a:r>
              <a:rPr lang="es-ES" sz="4000" b="1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pymenl</a:t>
            </a:r>
            <a:r>
              <a:rPr lang="es-ES" sz="4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nna Beta" pitchFamily="2" charset="0"/>
                <a:cs typeface="Calibri" pitchFamily="34" charset="0"/>
              </a:rPr>
              <a:t> es la capacidad de movilización de su base social</a:t>
            </a:r>
            <a:endParaRPr lang="es-ES" sz="40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64768" y="2420888"/>
            <a:ext cx="67685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Metodología de captación de acciones…</a:t>
            </a:r>
          </a:p>
          <a:p>
            <a:pPr algn="r">
              <a:spcBef>
                <a:spcPct val="50000"/>
              </a:spcBef>
            </a:pP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y propuestas de </a:t>
            </a:r>
            <a:r>
              <a:rPr lang="es-ES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l@s</a:t>
            </a:r>
            <a:r>
              <a:rPr lang="es-E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asistentes</a:t>
            </a:r>
            <a:endParaRPr lang="es-E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ormación,fotografías,gente,hombres,negocio,personas,pizarra,pizarras,presentaciones,profesionales,reuniones,traj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5552" y="1950240"/>
            <a:ext cx="5760640" cy="493514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76536" y="1593374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>
                <a:latin typeface="Anna Beta" pitchFamily="2" charset="0"/>
              </a:rPr>
              <a:t>¿y </a:t>
            </a:r>
            <a:r>
              <a:rPr lang="ca-ES" sz="4400" dirty="0" err="1" smtClean="0">
                <a:latin typeface="Anna Beta" pitchFamily="2" charset="0"/>
              </a:rPr>
              <a:t>vosotr</a:t>
            </a:r>
            <a:r>
              <a:rPr lang="ca-ES" sz="4400" dirty="0" smtClean="0">
                <a:latin typeface="Anna Beta" pitchFamily="2" charset="0"/>
              </a:rPr>
              <a:t>@s? </a:t>
            </a:r>
            <a:r>
              <a:rPr lang="ca-ES" sz="4400" dirty="0" err="1" smtClean="0">
                <a:latin typeface="Anna Beta" pitchFamily="2" charset="0"/>
              </a:rPr>
              <a:t>Tenéis</a:t>
            </a:r>
            <a:r>
              <a:rPr lang="ca-ES" sz="4400" dirty="0" smtClean="0">
                <a:latin typeface="Anna Beta" pitchFamily="2" charset="0"/>
              </a:rPr>
              <a:t> 30” para </a:t>
            </a:r>
            <a:r>
              <a:rPr lang="ca-ES" sz="4400" dirty="0" err="1" smtClean="0">
                <a:latin typeface="Anna Beta" pitchFamily="2" charset="0"/>
              </a:rPr>
              <a:t>presentaros</a:t>
            </a:r>
            <a:r>
              <a:rPr lang="ca-ES" sz="4400" dirty="0" smtClean="0">
                <a:latin typeface="Anna Beta" pitchFamily="2" charset="0"/>
              </a:rPr>
              <a:t>...</a:t>
            </a:r>
            <a:endParaRPr lang="ca-ES" sz="4400" dirty="0">
              <a:latin typeface="Anna Beta" pitchFamily="2" charset="0"/>
            </a:endParaRPr>
          </a:p>
        </p:txBody>
      </p:sp>
      <p:sp>
        <p:nvSpPr>
          <p:cNvPr id="4" name="3 Llamada de nube"/>
          <p:cNvSpPr/>
          <p:nvPr/>
        </p:nvSpPr>
        <p:spPr>
          <a:xfrm>
            <a:off x="5889104" y="2348880"/>
            <a:ext cx="3672408" cy="2880320"/>
          </a:xfrm>
          <a:prstGeom prst="cloudCallout">
            <a:avLst>
              <a:gd name="adj1" fmla="val -50893"/>
              <a:gd name="adj2" fmla="val 50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bg1"/>
                </a:solidFill>
              </a:rPr>
              <a:t>ANOTAD MENTALMENTE CUÁNTAS DE LAS ENTIDADES QUE SE PRESENTAN CONOCÉIS...</a:t>
            </a: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-1440160" y="332656"/>
          <a:ext cx="97775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Marcador de contenido"/>
          <p:cNvSpPr>
            <a:spLocks noGrp="1"/>
          </p:cNvSpPr>
          <p:nvPr>
            <p:ph/>
          </p:nvPr>
        </p:nvSpPr>
        <p:spPr bwMode="auto">
          <a:xfrm>
            <a:off x="1168243" y="2475166"/>
            <a:ext cx="8496944" cy="40324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0" indent="-3175" algn="just">
              <a:buNone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Los fundamentos de la captación de fondos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– en cualquier entidad, pero más aún en aquellas que hemos definido como PYMENL –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podrían ser estos cuatro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400" b="1" u="sng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Optimizar los recursos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– económicos, humanos, técnicos – existentes, habitualmente escasos; minimizar los riesgos, asegurar las iniciativas en la medida en que sea posible; amplia tolerancia al error… porque la curva de aprendizaje es larga en este ámbito. </a:t>
            </a:r>
          </a:p>
          <a:p>
            <a:pPr algn="just">
              <a:buFont typeface="Wingdings" pitchFamily="2" charset="2"/>
              <a:buChar char="Ø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400" b="1" u="sng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Priorizar las iniciativas</a:t>
            </a:r>
            <a:r>
              <a:rPr lang="es-ES" sz="1400" b="1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planificando de manera coherente, asumiendo limitaciones de alcance, focalizando esfuerzos en las iniciativas de más “factibilidad” (rendimiento/esfuerzo). </a:t>
            </a:r>
          </a:p>
          <a:p>
            <a:pPr algn="just">
              <a:buFont typeface="Wingdings" pitchFamily="2" charset="2"/>
              <a:buChar char="ü"/>
            </a:pPr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400" b="1" u="sng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Innovar</a:t>
            </a:r>
            <a:r>
              <a:rPr lang="es-ES" sz="1400" b="1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porque no existen dos organizaciones idénticas, porque las características fundamentales de identidad deben marcar la estrategia,  porque 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“somos lo que somos y, sobretodo, lo que el entorno cree que somos”,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porque la visibilidad y la captación de fondos van cogidas de la mano.</a:t>
            </a:r>
          </a:p>
          <a:p>
            <a:pPr algn="just">
              <a:buFont typeface="Wingdings" pitchFamily="2" charset="2"/>
              <a:buChar char="ü"/>
            </a:pPr>
            <a:endParaRPr lang="es-ES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400" b="1" u="sng" dirty="0" smtClean="0">
                <a:solidFill>
                  <a:srgbClr val="47301D"/>
                </a:solidFill>
                <a:latin typeface="Calibri" pitchFamily="34" charset="0"/>
                <a:cs typeface="Calibri" pitchFamily="34" charset="0"/>
              </a:rPr>
              <a:t>Ser coherentes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con los formatos, los mensajes, los objetivos, en lo que podemos ofrecer a cambio,  … la captación es un medio para el desarrollo de nuestra misión/visión/proyectos, no una finalidad en sí misma.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7527" y="200834"/>
            <a:ext cx="4411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ELABORAR UN PLAN DE CAPTACIÓN DE FONDOS PARA PYMENL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472" y="1628800"/>
            <a:ext cx="95050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4488" y="200834"/>
            <a:ext cx="58832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NO TODO SIRVE... NI PARA TODOS... NI SIEMPRE. ES NECESARIO APRENDER POR NOSOTROS MISMOS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1074936" y="1124744"/>
          <a:ext cx="776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3852" y="188640"/>
            <a:ext cx="55952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ELEMENTOS BÁSICOS DE LA DESCRIPCIÓN DE UNA INICIATIVA DE CAPTACIÓN DE FONDOS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0993" y="1772816"/>
            <a:ext cx="5025008" cy="42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 rot="20967258">
            <a:off x="5754948" y="3427537"/>
            <a:ext cx="331236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latin typeface="Anna Beta" pitchFamily="2" charset="0"/>
                <a:cs typeface="Calibri" pitchFamily="34" charset="0"/>
              </a:rPr>
              <a:t>LLUVIA DE IDEAS: INICIATIVAS DE CAPTACIÓN</a:t>
            </a:r>
            <a:endParaRPr lang="es-ES" sz="2800" b="1" dirty="0">
              <a:latin typeface="Anna Beta" pitchFamily="2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57"/>
            <a:ext cx="6825208" cy="68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856656" y="177281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64768" y="2780928"/>
            <a:ext cx="6768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“Break”</a:t>
            </a:r>
            <a:endParaRPr lang="es-E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3208" y="4257184"/>
            <a:ext cx="36292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6496" y="188640"/>
            <a:ext cx="50405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CLASIFICACIÓN DE LAS INICIATIVAS DE CAPTACIÓN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6456" y="1183042"/>
          <a:ext cx="7416824" cy="563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45089" y="4081201"/>
            <a:ext cx="4140552" cy="27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6537176" y="1844824"/>
            <a:ext cx="3096344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Todo esto por canal (difusión, gestión, recogida de fondos, …: @, carta, teléfono, web, </a:t>
            </a:r>
            <a:r>
              <a:rPr lang="es-ES" b="1" dirty="0" err="1" smtClean="0">
                <a:solidFill>
                  <a:schemeClr val="bg1"/>
                </a:solidFill>
              </a:rPr>
              <a:t>sms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crowdfunding</a:t>
            </a:r>
            <a:r>
              <a:rPr lang="es-ES" b="1" dirty="0" smtClean="0">
                <a:solidFill>
                  <a:schemeClr val="bg1"/>
                </a:solidFill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>
            <a:spLocks noGrp="1"/>
          </p:cNvSpPr>
          <p:nvPr>
            <p:ph/>
          </p:nvPr>
        </p:nvSpPr>
        <p:spPr bwMode="auto">
          <a:xfrm>
            <a:off x="560512" y="1124744"/>
            <a:ext cx="9145016" cy="4608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r">
              <a:buNone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	Es necesario definir – es el objetivo de estas sesiones – un plan de captación para un período determinado - ¿un año? -, tratando de aplicar conceptos “teóricos” a la realidad de la entidad – habitualmente no se pueden replicar modelos de entidades con más visibilidad, por ejemplo. </a:t>
            </a:r>
          </a:p>
          <a:p>
            <a:pPr marL="3175" indent="-3175" algn="r">
              <a:buNone/>
            </a:pP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None/>
            </a:pP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None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Algunos conceptos básicos de la metodología son:</a:t>
            </a:r>
          </a:p>
          <a:p>
            <a:pPr marL="3175" indent="-3175" algn="r">
              <a:buNone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None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Font typeface="Wingdings" pitchFamily="2" charset="2"/>
              <a:buChar char="q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objetivo, alcance y destinatarios</a:t>
            </a:r>
          </a:p>
          <a:p>
            <a:pPr marL="3175" indent="-3175" algn="r">
              <a:buFont typeface="Wingdings" pitchFamily="2" charset="2"/>
              <a:buChar char="q"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Font typeface="Wingdings" pitchFamily="2" charset="2"/>
              <a:buChar char="q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responsabilidades y colaboración</a:t>
            </a:r>
          </a:p>
          <a:p>
            <a:pPr marL="3175" indent="-3175" algn="r">
              <a:buFont typeface="Wingdings" pitchFamily="2" charset="2"/>
              <a:buChar char="q"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Font typeface="Wingdings" pitchFamily="2" charset="2"/>
              <a:buChar char="q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expectativas realistas</a:t>
            </a:r>
          </a:p>
          <a:p>
            <a:pPr marL="3175" indent="-3175" algn="r">
              <a:buFont typeface="Wingdings" pitchFamily="2" charset="2"/>
              <a:buChar char="q"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Font typeface="Wingdings" pitchFamily="2" charset="2"/>
              <a:buChar char="q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prioridad sobre el resto de iniciativas</a:t>
            </a:r>
          </a:p>
          <a:p>
            <a:pPr marL="3175" indent="-3175" algn="r">
              <a:buFont typeface="Wingdings" pitchFamily="2" charset="2"/>
              <a:buChar char="q"/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 marL="3175" indent="-3175" algn="r">
              <a:buFont typeface="Wingdings" pitchFamily="2" charset="2"/>
              <a:buChar char="q"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planificación aproximada, incluye seguimiento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6496" y="188640"/>
            <a:ext cx="48751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atin typeface="Anna Beta" pitchFamily="2" charset="0"/>
                <a:cs typeface="Calibri" pitchFamily="34" charset="0"/>
              </a:rPr>
              <a:t>PROPUESTA DE ELABORACIÓN DEL PLAN DE CAPTACIÓN PARA PYMENL</a:t>
            </a:r>
            <a:endParaRPr lang="es-ES" b="1" dirty="0">
              <a:latin typeface="Anna Beta" pitchFamily="2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654765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gtobe.com/wp-content/uploads/2013/01/pablo-picasso-cita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1841" y="936104"/>
            <a:ext cx="9957841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0728"/>
            <a:ext cx="8841432" cy="523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6496" y="116632"/>
            <a:ext cx="48751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PROPUESTA METODOLÓGICA DE ELABORACIÓN DEL PLAN DE CAPTACIÓN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8" name="7 Flecha derecha">
            <a:hlinkClick r:id="rId4" action="ppaction://hlinkfile"/>
          </p:cNvPr>
          <p:cNvSpPr/>
          <p:nvPr/>
        </p:nvSpPr>
        <p:spPr>
          <a:xfrm rot="12379182" flipV="1">
            <a:off x="7108702" y="5040624"/>
            <a:ext cx="2520280" cy="1584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DESARROLLAR UNA IDEA…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651000" y="61050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2480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¿HABLAREMOS DE CAPTACIÓN O DE VISIBILIDAD?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8628" y="4797152"/>
            <a:ext cx="95769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¡¡¡DE LOS DOS!!! ¿O ES QUE LAS PYMENL PUEDEN SEPARAR LO UNO DE LO OTRO?</a:t>
            </a:r>
          </a:p>
          <a:p>
            <a:pPr algn="ctr">
              <a:spcBef>
                <a:spcPct val="50000"/>
              </a:spcBef>
            </a:pP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(pero, básicamente, de captación de fondos)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552" y="-27384"/>
            <a:ext cx="992155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23664" y="-1323528"/>
            <a:ext cx="6912768" cy="635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 rot="20967258">
            <a:off x="546797" y="454963"/>
            <a:ext cx="3641206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67462B"/>
                </a:solidFill>
                <a:latin typeface="Calibri" pitchFamily="34" charset="0"/>
                <a:cs typeface="Calibri" pitchFamily="34" charset="0"/>
              </a:rPr>
              <a:t>¿CREÉIS EN EL CROWDFUNDING? ¿FACEBOOK ES UN CANAL DE CAPTACIÓN DE FONDOS? ¿SOIS MÁS DE LA LOTERÍA DE NAVIDAD?</a:t>
            </a:r>
          </a:p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67462B"/>
                </a:solidFill>
                <a:latin typeface="Calibri" pitchFamily="34" charset="0"/>
                <a:cs typeface="Calibri" pitchFamily="34" charset="0"/>
              </a:rPr>
              <a:t>ELEGID (POR PAREJAS) UNA IDEA Y DESARROLLADLA SOBRE LA PLANTILLA</a:t>
            </a:r>
          </a:p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67462B"/>
                </a:solidFill>
                <a:latin typeface="Calibri" pitchFamily="34" charset="0"/>
                <a:cs typeface="Calibri" pitchFamily="34" charset="0"/>
              </a:rPr>
              <a:t>¡CONVENCEDNOS DE QUE ES POSIBLE Y RECOMENDABLE LLEVARLA A CABO!</a:t>
            </a:r>
            <a:endParaRPr lang="es-ES" sz="2000" b="1" dirty="0">
              <a:solidFill>
                <a:srgbClr val="67462B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DE LA FICHA A LA PLANIFICACIÓN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272480" y="1456565"/>
            <a:ext cx="9361040" cy="2620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4000" b="1" kern="0" dirty="0" smtClean="0">
                <a:solidFill>
                  <a:srgbClr val="674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Presentación (1’) de la iniciativa de captación de fondos, en base a la metodología planteada</a:t>
            </a:r>
          </a:p>
          <a:p>
            <a:pPr lvl="0" algn="ctr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s-ES" sz="2000" dirty="0" smtClean="0">
                <a:latin typeface="Calibri" pitchFamily="34" charset="0"/>
                <a:cs typeface="Calibri" pitchFamily="34" charset="0"/>
              </a:rPr>
              <a:t>Avanzar, a partir de la presentación de diferentes iniciativas, en: </a:t>
            </a:r>
          </a:p>
          <a:p>
            <a:pPr lvl="0" algn="ctr"/>
            <a:endParaRPr lang="es-ES" sz="200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cs typeface="Calibri" pitchFamily="34" charset="0"/>
              </a:rPr>
              <a:t>Conclusión particular para cada una de las iniciativas </a:t>
            </a: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FACTIBILIDAD</a:t>
            </a:r>
            <a:endParaRPr lang="es-E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Priorizar las iniciativas presentadas 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PRIORIDAD y COBERTURA DE OBJETIVOS</a:t>
            </a:r>
          </a:p>
          <a:p>
            <a:pPr lvl="0" algn="ctr"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Establecer el calendario de las acciones 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PLANIFICACIÓN</a:t>
            </a:r>
          </a:p>
          <a:p>
            <a:pPr lvl="0" algn="ctr">
              <a:buFont typeface="Wingdings" pitchFamily="2" charset="2"/>
              <a:buChar char="ü"/>
            </a:pPr>
            <a:endParaRPr lang="es-ES" sz="2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 tener en cuenta: no solapar recursos, no exprimir targets, no exprimir objetos, dimensionar para objetivo, disponibilidad de canales, “creerse” la iniciativa y aprender de cada experiencia – positiva o no -</a:t>
            </a:r>
            <a:endParaRPr lang="es-ES" sz="20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2480" y="200834"/>
            <a:ext cx="48751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PROPUESTA METODOLÓGICA DE ELABORACIÓN DEL PLAN DE CAPTACIÓN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950" y="1448965"/>
            <a:ext cx="91821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Flecha derecha">
            <a:hlinkClick r:id="rId4" action="ppaction://hlinkfile"/>
          </p:cNvPr>
          <p:cNvSpPr/>
          <p:nvPr/>
        </p:nvSpPr>
        <p:spPr>
          <a:xfrm rot="12379182" flipV="1">
            <a:off x="4309466" y="2537456"/>
            <a:ext cx="2520280" cy="1584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PLANIFICACIÓN</a:t>
            </a:r>
            <a:endParaRPr lang="es-ES" dirty="0"/>
          </a:p>
        </p:txBody>
      </p:sp>
      <p:sp>
        <p:nvSpPr>
          <p:cNvPr id="5" name="4 Flecha derecha">
            <a:hlinkClick r:id="rId4" action="ppaction://hlinkfile"/>
          </p:cNvPr>
          <p:cNvSpPr/>
          <p:nvPr/>
        </p:nvSpPr>
        <p:spPr>
          <a:xfrm rot="20344863">
            <a:off x="360759" y="4690816"/>
            <a:ext cx="2520280" cy="1584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RESUMEN Y PRIORIDADES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272480" y="980728"/>
            <a:ext cx="9361040" cy="57332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s-E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 Beta" pitchFamily="2" charset="0"/>
                <a:cs typeface="Calibri" pitchFamily="34" charset="0"/>
              </a:rPr>
              <a:t>Cualquier nueva iniciativa </a:t>
            </a:r>
            <a:r>
              <a:rPr lang="es-E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 Beta" pitchFamily="2" charset="0"/>
                <a:cs typeface="Calibri" pitchFamily="34" charset="0"/>
              </a:rPr>
              <a:t>– formal, informal, “copiada”, repetida, impuesta, propuesta, … - </a:t>
            </a:r>
            <a:r>
              <a:rPr lang="es-E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 Beta" pitchFamily="2" charset="0"/>
                <a:cs typeface="Calibri" pitchFamily="34" charset="0"/>
              </a:rPr>
              <a:t>tiene cabida (o no) en el plan de captación </a:t>
            </a:r>
            <a:r>
              <a:rPr lang="es-E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 Beta" pitchFamily="2" charset="0"/>
                <a:cs typeface="Calibri" pitchFamily="34" charset="0"/>
              </a:rPr>
              <a:t>en base a: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s-ES" sz="4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 Beta" pitchFamily="2" charset="0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4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 Beta" pitchFamily="2" charset="0"/>
                <a:cs typeface="Calibri" pitchFamily="34" charset="0"/>
              </a:rPr>
              <a:t>“ficha + factibilidad + prioridad + cobertura + planificación”</a:t>
            </a:r>
            <a:endParaRPr lang="es-ES" sz="2000" b="1" i="1" dirty="0" smtClean="0">
              <a:latin typeface="Anna Beta" pitchFamily="2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64768" y="2780928"/>
            <a:ext cx="6768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Hora de comer…</a:t>
            </a:r>
            <a:endParaRPr lang="es-E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9104" y="4168564"/>
            <a:ext cx="4020416" cy="26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68624" y="2636912"/>
            <a:ext cx="806473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Tecnología para la captación de fondos en PYMENL…</a:t>
            </a:r>
            <a:endParaRPr lang="es-E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60512" y="1772811"/>
            <a:ext cx="9001000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¡¡¡Levanten los móviles!!!</a:t>
            </a:r>
          </a:p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n maneras de hablar con mi mujer…</a:t>
            </a:r>
          </a:p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(a saber: llamada,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sms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whatsapp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linkedin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email (4),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talk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twitter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skype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A menudo utilizamos más tecnología a nivel personal que en la oficina… </a:t>
            </a:r>
          </a:p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(porque no tenemos las soluciones adecuadas)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6496" y="292586"/>
            <a:ext cx="48965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EL ENTORNO ES TECNOLÓGICO…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88504" y="1225490"/>
            <a:ext cx="9145016" cy="49398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El entorno “obliga” a lo tecnológico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(reservas, AAPP, comunicarnos, regalos, filosofía “no papeles”, firma electrónica, redes sociales, …)</a:t>
            </a:r>
          </a:p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Nuevas generaciones tecnológicas… y debemos estar en contacto con ellas</a:t>
            </a:r>
            <a:endParaRPr lang="es-ES" sz="1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(los  propios usuarios vinculados a la entidad son usuarios intensivos de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TICs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 en determinados ámbitos)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¿Querrá nuestro entorno relacionarse con una entidad no adecuada a su universo tecnológico?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6496" y="292586"/>
            <a:ext cx="48965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EL ENTORNO ES TECNOLÓGICO…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04528" y="1124744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6496" y="200834"/>
            <a:ext cx="489654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LA “FOTOGRAFÍA” HABITUAL EN LAS PYMENL…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54214-E361-4123-A515-E0DA1B40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4A54214-E361-4123-A515-E0DA1B402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1B9684-8191-46F2-A972-23D14132E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71B9684-8191-46F2-A972-23D14132E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42AF5-1D77-4D18-BC82-EF8A20AF7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68942AF5-1D77-4D18-BC82-EF8A20AF7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B51C1F-429B-4E62-9767-8B4D20360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BB51C1F-429B-4E62-9767-8B4D20360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DA9D9-5E6E-45A0-A237-D08679DB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73BDA9D9-5E6E-45A0-A237-D08679DB3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62075-040C-44A6-83A5-AD3DD89A7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44B62075-040C-44A6-83A5-AD3DD89A7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736F0-2872-4BCE-8F80-6F1ACB4CA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AE736F0-2872-4BCE-8F80-6F1ACB4CA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EDAFF-9B10-4A7D-9BC2-AD7DD8B2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64EDAFF-9B10-4A7D-9BC2-AD7DD8B2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5138D8-8636-4166-8387-C58E5C640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155138D8-8636-4166-8387-C58E5C640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7DBA9-A353-4472-BAB3-513738BC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2897DBA9-A353-4472-BAB3-513738BCA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A9EEF3-AC71-4F95-9B31-1F21FAE68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4DA9EEF3-AC71-4F95-9B31-1F21FAE68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3A3AE-B3E6-4ED6-BCBD-E1B152CB4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5E3A3AE-B3E6-4ED6-BCBD-E1B152CB4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95F93-F678-4707-8F2D-9D284B478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00995F93-F678-4707-8F2D-9D284B478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5C8AC-DC8D-45CE-BBEC-9ED898753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C5C8AC-DC8D-45CE-BBEC-9ED898753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F72FD-98CD-48C0-8D42-79E27166F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6DEF72FD-98CD-48C0-8D42-79E27166F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2CAD7-32E1-48E9-AF8C-8BD1A0BC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6362CAD7-32E1-48E9-AF8C-8BD1A0BC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0512" y="1340768"/>
            <a:ext cx="8821291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Las entidades del Tercer Sector (especialmente las </a:t>
            </a:r>
            <a:r>
              <a:rPr lang="es-E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pymenl</a:t>
            </a:r>
            <a:r>
              <a:rPr lang="es-E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) somos </a:t>
            </a:r>
            <a:r>
              <a:rPr lang="es-ES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EFICACES </a:t>
            </a:r>
            <a:r>
              <a:rPr lang="es-E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pero </a:t>
            </a:r>
            <a:r>
              <a:rPr lang="es-ES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INEFICIENTES</a:t>
            </a:r>
            <a:endParaRPr lang="es-ES" sz="40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na Beta" pitchFamily="2" charset="0"/>
            </a:endParaRPr>
          </a:p>
          <a:p>
            <a:pPr algn="ctr"/>
            <a:endParaRPr lang="es-E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na Beta" pitchFamily="2" charset="0"/>
            </a:endParaRPr>
          </a:p>
          <a:p>
            <a:pPr algn="ctr"/>
            <a:r>
              <a:rPr lang="es-E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Esa ineficiencia, trasladada a la captación de fondos, es casi </a:t>
            </a:r>
            <a:r>
              <a:rPr lang="es-ES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garantía de fracaso</a:t>
            </a:r>
            <a:r>
              <a:rPr lang="es-E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na Beta" pitchFamily="2" charset="0"/>
              </a:rPr>
              <a:t>…</a:t>
            </a:r>
            <a:endParaRPr lang="es-E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na Bet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651000" y="61050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¿BUSCAMOS CONVENCER O CAPTAR FONDOS?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0364" y="4797152"/>
            <a:ext cx="9705528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Transmitir mensaje y crear compromiso, vinculación. Los recursos serán consecuencia </a:t>
            </a:r>
          </a:p>
          <a:p>
            <a:pPr algn="ctr">
              <a:spcBef>
                <a:spcPct val="50000"/>
              </a:spcBef>
            </a:pP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¡SI POTENCIAMOS LA “CALL TO ACTION”!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 bwMode="auto">
          <a:xfrm>
            <a:off x="272480" y="980728"/>
            <a:ext cx="9217023" cy="48965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Las nuevas tecnologías</a:t>
            </a:r>
            <a:r>
              <a:rPr kumimoji="0" lang="es-E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abren un gran número de canales alternativos </a:t>
            </a:r>
            <a:r>
              <a:rPr lang="es-ES" sz="2000" kern="0" dirty="0" smtClean="0">
                <a:latin typeface="Calibri" pitchFamily="34" charset="0"/>
                <a:cs typeface="Calibri" pitchFamily="34" charset="0"/>
              </a:rPr>
              <a:t>de captación que deben explorarse… y que, en cualquier caso, complementan a los “tradicionales”.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000" b="1" kern="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2800" b="1" kern="0" dirty="0" smtClean="0">
                <a:latin typeface="Calibri" pitchFamily="34" charset="0"/>
                <a:cs typeface="Calibri" pitchFamily="34" charset="0"/>
              </a:rPr>
              <a:t>LA TECNOLOGÍA NOS IGUALA A OTRAS ENTIDADES CON MÁS RECURSOS, NOS HACE MÁS EFICIENTES, NOS PERMITEN COMPENSAR FALTA DE RECURSOS HUMANOS, POTENCIAN LA “PLASMACIÓN DE LA CREATIVIDAD”</a:t>
            </a:r>
            <a:endParaRPr lang="es-ES" sz="2800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0472" y="188640"/>
            <a:ext cx="489654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HAY RECURSOS PARA TODOS... ESO CREEMOS Y DESEAMOS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5825" y="4626242"/>
            <a:ext cx="48067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72480" y="1125319"/>
            <a:ext cx="9361040" cy="28007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Más canales de comunicación bidireccionales, más necesidades de contactar, más “competencia”, más exigencia por parte de los socios/donantes, ...</a:t>
            </a:r>
          </a:p>
          <a:p>
            <a:pPr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Más facilidad para implementar campañas, más medios (y menos coste) para “hablar”, más saturación y, en consecuencia, menos tolerancia a mensajes no ajustados a momento/contenido/canal. Las acciones emitidas por un canal se “responden” por otro. 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Fundamental la recogida de respuestas (¡y envíos!) de las acciones implementadas.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No siempre recursos dedicados a diálogo con socios/donantes, gestión de canales y campañas, … se hace imprescindible una gestión/planificación de los contactos.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4488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nna Beta" pitchFamily="2" charset="0"/>
                <a:cs typeface="Calibri" pitchFamily="34" charset="0"/>
              </a:rPr>
              <a:t>ACCIONES MULTICANAL, DIÁLOGO MULTICANAL</a:t>
            </a:r>
            <a:endParaRPr lang="es-ES" sz="2000" b="1" dirty="0">
              <a:solidFill>
                <a:schemeClr val="accent1">
                  <a:lumMod val="50000"/>
                </a:schemeClr>
              </a:solidFill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2480" y="4437112"/>
            <a:ext cx="488099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345B"/>
                </a:solidFill>
                <a:latin typeface="+mn-lt"/>
                <a:cs typeface="Lucida Sans Unicode" pitchFamily="34" charset="0"/>
                <a:sym typeface="Gill Sans MT" pitchFamily="34" charset="0"/>
              </a:rPr>
              <a:t>LA ENTIDAD DEBE OFRECER A SU “ENTORNO” UNA </a:t>
            </a:r>
            <a:r>
              <a:rPr lang="es-ES" sz="2400" b="1" dirty="0" smtClean="0">
                <a:solidFill>
                  <a:srgbClr val="0034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ucida Sans Unicode" pitchFamily="34" charset="0"/>
                <a:sym typeface="Gill Sans MT" pitchFamily="34" charset="0"/>
              </a:rPr>
              <a:t>COMUNICACIÓN BIDIRECCIONAL, MULTICANAL, PERSONALIZADA, OPTIMIZADA Y COORDINADA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5048" y="3861048"/>
            <a:ext cx="4536504" cy="299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06000" cy="68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8464" y="44624"/>
            <a:ext cx="9777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nna Beta" pitchFamily="2" charset="0"/>
              </a:rPr>
              <a:t>La tecnología en las </a:t>
            </a:r>
            <a:r>
              <a:rPr lang="es-ES" sz="3200" dirty="0" smtClean="0">
                <a:latin typeface="Anna Beta" pitchFamily="2" charset="0"/>
              </a:rPr>
              <a:t>PYMENL</a:t>
            </a:r>
            <a:endParaRPr lang="es-ES" sz="3200" dirty="0">
              <a:latin typeface="Anna Beta" pitchFamily="2" charset="0"/>
            </a:endParaRPr>
          </a:p>
          <a:p>
            <a:r>
              <a:rPr lang="es-ES" sz="2000" dirty="0" smtClean="0">
                <a:latin typeface="Anna Beta" pitchFamily="2" charset="0"/>
              </a:rPr>
              <a:t>no </a:t>
            </a:r>
            <a:r>
              <a:rPr lang="es-ES" sz="2000" dirty="0">
                <a:latin typeface="Anna Beta" pitchFamily="2" charset="0"/>
              </a:rPr>
              <a:t>demasiado diferente a </a:t>
            </a:r>
            <a:r>
              <a:rPr lang="es-ES" sz="2000" dirty="0" smtClean="0">
                <a:latin typeface="Anna Beta" pitchFamily="2" charset="0"/>
              </a:rPr>
              <a:t>otro </a:t>
            </a:r>
            <a:r>
              <a:rPr lang="es-ES" sz="2000" dirty="0">
                <a:latin typeface="Anna Beta" pitchFamily="2" charset="0"/>
              </a:rPr>
              <a:t>tipo </a:t>
            </a:r>
            <a:r>
              <a:rPr lang="es-ES" sz="2000" dirty="0" smtClean="0">
                <a:latin typeface="Anna Beta" pitchFamily="2" charset="0"/>
              </a:rPr>
              <a:t>de organizaciones</a:t>
            </a:r>
          </a:p>
          <a:p>
            <a:r>
              <a:rPr lang="es-ES" sz="2000" dirty="0" smtClean="0">
                <a:latin typeface="Anna Beta" pitchFamily="2" charset="0"/>
              </a:rPr>
              <a:t>Disponibilidad de los canales pero no siempre del núcleo…</a:t>
            </a:r>
            <a:endParaRPr lang="es-ES" sz="2000" dirty="0">
              <a:latin typeface="Anna Beta" pitchFamily="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04728" y="4149080"/>
            <a:ext cx="3456384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Relación con el entorno 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(socios, donantes, usuarios, voluntarios, …)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04728" y="2996952"/>
            <a:ext cx="3456384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ERP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(Gestión económica de la entidad)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Disco magnético"/>
          <p:cNvSpPr/>
          <p:nvPr/>
        </p:nvSpPr>
        <p:spPr>
          <a:xfrm>
            <a:off x="6033120" y="3212976"/>
            <a:ext cx="1368153" cy="15841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BASE DE DATOS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617296" y="2276872"/>
            <a:ext cx="187220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Análisis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7617296" y="3429000"/>
            <a:ext cx="187220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Tratamiento / normalización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617296" y="4581128"/>
            <a:ext cx="1872208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Enriquecimiento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60512" y="1425476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Métodos de pago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60512" y="2104409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Redes Sociales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60512" y="2783342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Web y formularios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60512" y="3462275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Crowdfunding / Web de terceros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60512" y="4141208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Teléfono / </a:t>
            </a:r>
            <a:r>
              <a:rPr lang="es-E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Call</a:t>
            </a:r>
            <a:r>
              <a:rPr lang="es-E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Center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60512" y="5499074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SMS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60512" y="6178004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QR, Apps, ...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2649538" y="1484313"/>
            <a:ext cx="0" cy="518477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560512" y="4820141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Correo Electrónico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4088904" y="6093296"/>
            <a:ext cx="187220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Intranet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033120" y="6093296"/>
            <a:ext cx="187220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Informes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7977336" y="6093296"/>
            <a:ext cx="187220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Correo interno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329264" y="620688"/>
            <a:ext cx="1800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0" dirty="0" smtClean="0">
                <a:solidFill>
                  <a:srgbClr val="C00000"/>
                </a:solidFill>
              </a:rPr>
              <a:t>x</a:t>
            </a:r>
            <a:endParaRPr lang="es-ES" sz="35000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05128" y="2756535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solidFill>
                  <a:srgbClr val="C00000"/>
                </a:solidFill>
              </a:rPr>
              <a:t>?</a:t>
            </a:r>
            <a:endParaRPr lang="es-ES" sz="15000" b="1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448944" y="4941168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solidFill>
                  <a:srgbClr val="C00000"/>
                </a:solidFill>
              </a:rPr>
              <a:t>x</a:t>
            </a:r>
            <a:endParaRPr lang="es-ES" sz="15000" b="1" dirty="0">
              <a:solidFill>
                <a:srgbClr val="C0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21152" y="4988783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b="1" dirty="0" smtClean="0">
                <a:solidFill>
                  <a:srgbClr val="C00000"/>
                </a:solidFill>
              </a:rPr>
              <a:t>?</a:t>
            </a:r>
            <a:endParaRPr lang="es-ES" sz="15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906000" cy="68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28625" y="188913"/>
            <a:ext cx="66126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>
                <a:latin typeface="Anna Beta" pitchFamily="2" charset="0"/>
              </a:rPr>
              <a:t>La tecnología en las </a:t>
            </a:r>
            <a:r>
              <a:rPr lang="es-ES" sz="3200" dirty="0" smtClean="0">
                <a:latin typeface="Anna Beta" pitchFamily="2" charset="0"/>
              </a:rPr>
              <a:t>PYMENL</a:t>
            </a:r>
            <a:endParaRPr lang="es-ES" sz="3200" dirty="0">
              <a:latin typeface="Anna Beta" pitchFamily="2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472" y="3284984"/>
            <a:ext cx="2446014" cy="14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720752" y="980728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Casi podría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conseguirse una estructura gratuita con la totalidad de ámbitos </a:t>
            </a:r>
            <a:r>
              <a:rPr lang="es-ES" sz="1600" b="1" kern="0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este esquema 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tecnología en entidades lucrativas: </a:t>
            </a:r>
            <a:r>
              <a:rPr kumimoji="0" lang="es-E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SugarCRM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community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es-E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gmail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redes sociales, </a:t>
            </a:r>
            <a:r>
              <a:rPr kumimoji="0" lang="es-E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knime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para el análisis, open office, …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tabLst/>
              <a:defRPr/>
            </a:pPr>
            <a:r>
              <a:rPr lang="es-ES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¡¡¡EL PRECIO NO ES AHORA UNA LIMITACIÓN!!!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Algunas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las soluciones tecnológicas </a:t>
            </a: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pueden internalizarse o</a:t>
            </a:r>
            <a:r>
              <a:rPr kumimoji="0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externalizarse como servicio </a:t>
            </a:r>
            <a:r>
              <a:rPr kumimoji="0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(el tratamiento o el análisis de la información, por ejemplo)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rgbClr val="502800"/>
              </a:buClr>
              <a:buSzPct val="60000"/>
              <a:defRPr/>
            </a:pPr>
            <a:r>
              <a:rPr lang="es-ES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 TÚ NO PUEDES… ALGUIEN PUEDE HACERLO POR TI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ES" sz="1600" b="1" kern="0" noProof="0" dirty="0" smtClean="0">
                <a:latin typeface="Calibri" pitchFamily="34" charset="0"/>
                <a:cs typeface="Calibri" pitchFamily="34" charset="0"/>
              </a:rPr>
              <a:t>No hay herramienta “que capte fondos”</a:t>
            </a:r>
            <a:r>
              <a:rPr lang="es-ES" sz="1600" kern="0" noProof="0" dirty="0" smtClean="0">
                <a:latin typeface="Calibri" pitchFamily="34" charset="0"/>
                <a:cs typeface="Calibri" pitchFamily="34" charset="0"/>
              </a:rPr>
              <a:t>, pero es difícil encontrar alguna de ellas que no participe del proceso de captación de fondos…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02800"/>
              </a:buClr>
              <a:buSzPct val="60000"/>
              <a:defRPr/>
            </a:pPr>
            <a:r>
              <a:rPr lang="es-ES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FUNDRAISING SIN TECNOLOGÍA, DIFÍCIL</a:t>
            </a:r>
          </a:p>
          <a:p>
            <a:pPr marL="342900" indent="-342900" algn="ctr">
              <a:spcBef>
                <a:spcPct val="20000"/>
              </a:spcBef>
              <a:buClr>
                <a:srgbClr val="502800"/>
              </a:buClr>
              <a:buSzPct val="60000"/>
              <a:defRPr/>
            </a:pPr>
            <a:r>
              <a:rPr lang="es-ES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QUE, ADEMÁS, SEA EFICIENTE, HOY CASI IMPOSIBLE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¡¡¡“Falta” el CRM</a:t>
            </a:r>
            <a:r>
              <a:rPr lang="es-ES" sz="1600" b="1" kern="0" dirty="0" smtClean="0">
                <a:latin typeface="Calibri" pitchFamily="34" charset="0"/>
                <a:cs typeface="Calibri" pitchFamily="34" charset="0"/>
              </a:rPr>
              <a:t>!!! </a:t>
            </a:r>
            <a:r>
              <a:rPr lang="es-ES" sz="1600" kern="0" dirty="0" smtClean="0">
                <a:latin typeface="Calibri" pitchFamily="34" charset="0"/>
                <a:cs typeface="Calibri" pitchFamily="34" charset="0"/>
              </a:rPr>
              <a:t>El CRM no es una herramienta… deberíamos hablar de “estrategia”, “filosofía”, “arquitectura”.</a:t>
            </a:r>
          </a:p>
          <a:p>
            <a:pPr marL="342900" indent="-342900" algn="ctr">
              <a:spcBef>
                <a:spcPct val="20000"/>
              </a:spcBef>
              <a:buClr>
                <a:srgbClr val="502800"/>
              </a:buClr>
              <a:buSzPct val="60000"/>
              <a:defRPr/>
            </a:pPr>
            <a:r>
              <a:rPr lang="es-ES" sz="24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VISIÓN GLOBAL, CRM NO ES SUMA DE TECNOLOGÍAS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 l="13817" r="12096"/>
          <a:stretch>
            <a:fillRect/>
          </a:stretch>
        </p:blipFill>
        <p:spPr bwMode="auto">
          <a:xfrm>
            <a:off x="5601072" y="1856488"/>
            <a:ext cx="3234850" cy="35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48944" y="2914972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es-E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vs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8370" name="AutoShape 2" descr="data:image/jpeg;base64,/9j/4AAQSkZJRgABAQAAAQABAAD/2wCEAAkGBwgHBgkIBwgKCgkLDRYPDQwMDRsUFRAWIB0iIiAdHx8kKDQsJCYxJx8fLT0tMTU3Ojo6Iys/RD84QzQ5OjcBCgoKDQwNGg8PGjclHyU3Nzc3Nzc3Nzc3Nzc3Nzc3Nzc3Nzc3Nzc3Nzc3Nzc3Nzc3Nzc3Nzc3Nzc3Nzc3Nzc3N//AABEIAHwAfAMBIgACEQEDEQH/xAAbAAACAwEBAQAAAAAAAAAAAAAABQEEBgIDB//EAEEQAAEDAgMEBwQGBwkAAAAAAAEAAgMEEQUSIRMxQVEGImFxkaHBFCMygUJSYrHR4SUzQ3LC0/AkNEVTY4Sy0uL/xAAaAQABBQEAAAAAAAAAAAAAAAAAAQIDBAUG/8QALBEAAgIBAgUCBAcAAAAAAAAAAAECAxEEMQUSIUFRcZEiIzJhExWBobHB4f/aAAwDAQACEQMRAD8A+4oQoQBKhCEAShC5c9o3uAG7UoAlQXBouSAO1Rnb9YeK85iQWvFi0aOHYeKTKA9WuDgC0gg8QpXDQ1pJFgXb11dGQJQi4QlAlCEIAEIQgDlShCABSoQgBR0gxB1EIWsja8yE/Fu07Fm8YrpJ6alFMYXHLmka4HR3orXS2sYcSZEXD3TbW5G1z5BKw5r2B1xYnTz/ADXNa3iN0LZwjtsX6KY4Uu5TMmJ3tHR0Dxe2tQ9vP/T7F6mevjYL0FGXHh7S7+WvdrgXD6y9DZwb/XJZ35hbHsi3grtqMScNcPpB/u3fy1Ej8Sd/h1Hfm6qd/wBFda4Zf6/riuswuVG+I3eEHKW8PxKWCNxnyAxwMDY2uJFxe+W/eOHBamin9ppY5rWzNvZYl7gGXJ6vErVdH5myYcxgcC6O7XDktnhfEbb7eSzx7lHUUxiuZDRCELoSmCEIQBCEIQAIcQASdAN6lLOkVT7LhkpaetJ7tvz/ACuo7bFXW5vsLFczwYPGZjVVslSf2jzbsZwHkPBV2NvVOjLgIaWmbftJvcn5fevaVmaZo7UtlmvTYo8HWoqW00ZHeGfiuNy7Hnu/7ZrpY6DoNEeHid19plL9frHcPEgLiVr4YXRMc4uFmNN+JtqusYBNG1rf81jjbk1wd6L1nts2ybjtGnzAVRS6JvuyRIAHlhLerq5o7gbD7l407XPbP19RKGjw/NXi0ZbDTiqOFOzyVY5VB/4hMUm4yYuCHMe51TSZy0Sh2Q8W3umPRatkjdFLMMrne7nbycDY+Y8FSna5lQHjgV1SyBmKz05sBLG2dmv0vhcPANPzU0LZQxOO6w/YZOOVhn0UHkpVHCpzPRsJPWb1XfJXl3FFyuqjYtmsmPKPK8AhCFMNIUoQgAWW6Yz3mpqcHcC8/cPVagrCdKJtrjcovpG1rB4X9VmcWny6ZryT6ZZsF4LRIZXnqsBcfkkFO10lTglNwMj6qUczYkeZum9c7Jhk7uLwGD5mxVXDWiTGmOH7OEgeIXN1PlhKXr/H+mkPKxgfCR2KpWS5MMYTvMsTfF4CZStvGQk+Nu2VLTR8X1TPK59FSo+KSX3JGNwbtv2JRgsn6RxCHjnEnjp/Cmrfh+Sz9BJsukPZUQHxa7/0U6mPNXYvsD7GgnZexSzFL09bhlWD8L3wuPY4A/wJudWpbjsWfDCRvjkY8eNvVR6eXxpP09xJGs6P1HvXR30eLjvT8bliMHqcogmH0SFtmODmgjUFdRwG7NMqXvF/szN1ccTz5OkIQt4qghQFKAOXuDGlztwFyvmVRKaiqkmcdZHl3mt/js3s+EVT72OQtHedPVfO2dZwHNYHGbOsYfqXNKt2eOMPtTwx83ZiuOjXXral/JrR5leeMPBqCBuYLL16J6uqnfaA8lkzWNMy4vqNE7dZJMfuamgbwa8uPp6p2Ukxbr10X2SAqGkXzMkj2G1/d37FmKomCehqN2znAPc7T1WnfpEf3Vm8ZiLsOlsNQLjvCn0f1NeQmaeJ2Zl+a8q+Pa0FRGN5jNl5YROKikjlG57QR8wrpANwRvFlTacLMeAbF+DSh0QHYtzg8+2o2gnVnVK+e4IS1zmH6JLVscAmy1LoydHjzC19Bb+Br0u0uhV1Eeav0NCEKApXZGaCEIQBnumk+zwxkQ3yyDwGv4LHUv6253BOemlVtcTbADpCzzOv4JLGcsMrvs2XK8Tnz3y+3Q0NOsQQnxB+ZzjxcSUx6Ij+zzP+tKfuASqsNr34BNuiYtQDtc4+ar6hY07RPHcflJK3WtaftXTq/FJagXrGhZ+l3ZIxo/WA2+qllXHnhe07iLJk79TZVHi7ClpfK8g2VOiMv6PELviicY/A2Wg4rKYA7YYtW0+4ZhIPmPyWrG5JrY4tb8jU+gjhOyxOoZuG0JHz19VoaCfZTxyX0a4FZ7EW7LFXEfTaCm9MbsCdc2uSxb9Bu+UbxpuLqVWw6XbUUT+OWx7xorK7yqasgprujJaw8AoKleVSZBBIYW5pA05G8zwT30EPmmLVHtGJ1Ux+lIbdwNguXaUv7xRNhWJU7rVFFODzDcw8QuqlhjhYHNLTyOi465T58yRpQax0EGICwcnPRkZcOiHGxPmlVbHnjeb9idYGzZ0sTOTQk1L+TgfHcan4Ck8v97J7U5eLMKUNbmqx3qhp+7JGxk4e7AKrWuLK1No4M4kXVcA2zAXuUkBGxE9vs+PwSDQSNLPX0WrYcwuNyT1+FVVQ6KWGnlcY35gQw7uKZ4cXSRANBcewKfUxc4RljqMUkLsbbaqp3Di0jwP5q5Rv6jdVfnwGrxHZ5WiIsN80lwrlN0WkaBtato7Gsup69DqLqVyxGSthF7jPo+8uoi0n4X+iaKnh9C2iaWskc/Na91cXVaGuyrTxhZuihY1KTaJQhCtjCLLl8UcgtIxrhycLrtCRpPcBbUYBhNS0tloILHfkblPlZebOjuGR22cDm25SO/FNkKKWmpl9UV7DlOS2YplwGke0gOlZ2hy84+jGGsbbLKTzMhTlCiWg0y2gh34s/JUpsLpKZ2aOIF1rXdqrQY1vwtA7gukKeFVdaxFYQxyb3IsEBoG4WUqLqTAgWUqLqLoA6Qubq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8372" name="AutoShape 4" descr="data:image/jpeg;base64,/9j/4AAQSkZJRgABAQAAAQABAAD/2wCEAAkGBwgHBgkIBwgKCgkLDRYPDQwMDRsUFRAWIB0iIiAdHx8kKDQsJCYxJx8fLT0tMTU3Ojo6Iys/RD84QzQ5OjcBCgoKDQwNGg8PGjclHyU3Nzc3Nzc3Nzc3Nzc3Nzc3Nzc3Nzc3Nzc3Nzc3Nzc3Nzc3Nzc3Nzc3Nzc3Nzc3Nzc3N//AABEIAHwAfAMBIgACEQEDEQH/xAAbAAACAwEBAQAAAAAAAAAAAAAABQEEBgIDB//EAEEQAAEDAgMEBwQGBwkAAAAAAAEAAgMEEQUSIRMxQVEGImFxkaHBFCMygUJSYrHR4SUzQ3LC0/AkNEVTY4Sy0uL/xAAaAQABBQEAAAAAAAAAAAAAAAAAAQIDBAUG/8QALBEAAgIBAgUCBAcAAAAAAAAAAAECAxEEMQUSIUFRcZEiIzJhExWBobHB4f/aAAwDAQACEQMRAD8A+4oQoQBKhCEAShC5c9o3uAG7UoAlQXBouSAO1Rnb9YeK85iQWvFi0aOHYeKTKA9WuDgC0gg8QpXDQ1pJFgXb11dGQJQi4QlAlCEIAEIQgDlShCABSoQgBR0gxB1EIWsja8yE/Fu07Fm8YrpJ6alFMYXHLmka4HR3orXS2sYcSZEXD3TbW5G1z5BKw5r2B1xYnTz/ADXNa3iN0LZwjtsX6KY4Uu5TMmJ3tHR0Dxe2tQ9vP/T7F6mevjYL0FGXHh7S7+WvdrgXD6y9DZwb/XJZ35hbHsi3grtqMScNcPpB/u3fy1Ej8Sd/h1Hfm6qd/wBFda4Zf6/riuswuVG+I3eEHKW8PxKWCNxnyAxwMDY2uJFxe+W/eOHBamin9ppY5rWzNvZYl7gGXJ6vErVdH5myYcxgcC6O7XDktnhfEbb7eSzx7lHUUxiuZDRCELoSmCEIQBCEIQAIcQASdAN6lLOkVT7LhkpaetJ7tvz/ACuo7bFXW5vsLFczwYPGZjVVslSf2jzbsZwHkPBV2NvVOjLgIaWmbftJvcn5fevaVmaZo7UtlmvTYo8HWoqW00ZHeGfiuNy7Hnu/7ZrpY6DoNEeHid19plL9frHcPEgLiVr4YXRMc4uFmNN+JtqusYBNG1rf81jjbk1wd6L1nts2ybjtGnzAVRS6JvuyRIAHlhLerq5o7gbD7l407XPbP19RKGjw/NXi0ZbDTiqOFOzyVY5VB/4hMUm4yYuCHMe51TSZy0Sh2Q8W3umPRatkjdFLMMrne7nbycDY+Y8FSna5lQHjgV1SyBmKz05sBLG2dmv0vhcPANPzU0LZQxOO6w/YZOOVhn0UHkpVHCpzPRsJPWb1XfJXl3FFyuqjYtmsmPKPK8AhCFMNIUoQgAWW6Yz3mpqcHcC8/cPVagrCdKJtrjcovpG1rB4X9VmcWny6ZryT6ZZsF4LRIZXnqsBcfkkFO10lTglNwMj6qUczYkeZum9c7Jhk7uLwGD5mxVXDWiTGmOH7OEgeIXN1PlhKXr/H+mkPKxgfCR2KpWS5MMYTvMsTfF4CZStvGQk+Nu2VLTR8X1TPK59FSo+KSX3JGNwbtv2JRgsn6RxCHjnEnjp/Cmrfh+Sz9BJsukPZUQHxa7/0U6mPNXYvsD7GgnZexSzFL09bhlWD8L3wuPY4A/wJudWpbjsWfDCRvjkY8eNvVR6eXxpP09xJGs6P1HvXR30eLjvT8bliMHqcogmH0SFtmODmgjUFdRwG7NMqXvF/szN1ccTz5OkIQt4qghQFKAOXuDGlztwFyvmVRKaiqkmcdZHl3mt/js3s+EVT72OQtHedPVfO2dZwHNYHGbOsYfqXNKt2eOMPtTwx83ZiuOjXXral/JrR5leeMPBqCBuYLL16J6uqnfaA8lkzWNMy4vqNE7dZJMfuamgbwa8uPp6p2Ukxbr10X2SAqGkXzMkj2G1/d37FmKomCehqN2znAPc7T1WnfpEf3Vm8ZiLsOlsNQLjvCn0f1NeQmaeJ2Zl+a8q+Pa0FRGN5jNl5YROKikjlG57QR8wrpANwRvFlTacLMeAbF+DSh0QHYtzg8+2o2gnVnVK+e4IS1zmH6JLVscAmy1LoydHjzC19Bb+Br0u0uhV1Eeav0NCEKApXZGaCEIQBnumk+zwxkQ3yyDwGv4LHUv6253BOemlVtcTbADpCzzOv4JLGcsMrvs2XK8Tnz3y+3Q0NOsQQnxB+ZzjxcSUx6Ij+zzP+tKfuASqsNr34BNuiYtQDtc4+ar6hY07RPHcflJK3WtaftXTq/FJagXrGhZ+l3ZIxo/WA2+qllXHnhe07iLJk79TZVHi7ClpfK8g2VOiMv6PELviicY/A2Wg4rKYA7YYtW0+4ZhIPmPyWrG5JrY4tb8jU+gjhOyxOoZuG0JHz19VoaCfZTxyX0a4FZ7EW7LFXEfTaCm9MbsCdc2uSxb9Bu+UbxpuLqVWw6XbUUT+OWx7xorK7yqasgprujJaw8AoKleVSZBBIYW5pA05G8zwT30EPmmLVHtGJ1Ux+lIbdwNguXaUv7xRNhWJU7rVFFODzDcw8QuqlhjhYHNLTyOi465T58yRpQax0EGICwcnPRkZcOiHGxPmlVbHnjeb9idYGzZ0sTOTQk1L+TgfHcan4Ck8v97J7U5eLMKUNbmqx3qhp+7JGxk4e7AKrWuLK1No4M4kXVcA2zAXuUkBGxE9vs+PwSDQSNLPX0WrYcwuNyT1+FVVQ6KWGnlcY35gQw7uKZ4cXSRANBcewKfUxc4RljqMUkLsbbaqp3Di0jwP5q5Rv6jdVfnwGrxHZ5WiIsN80lwrlN0WkaBtato7Gsup69DqLqVyxGSthF7jPo+8uoi0n4X+iaKnh9C2iaWskc/Na91cXVaGuyrTxhZuihY1KTaJQhCtjCLLl8UcgtIxrhycLrtCRpPcBbUYBhNS0tloILHfkblPlZebOjuGR22cDm25SO/FNkKKWmpl9UV7DlOS2YplwGke0gOlZ2hy84+jGGsbbLKTzMhTlCiWg0y2gh34s/JUpsLpKZ2aOIF1rXdqrQY1vwtA7gukKeFVdaxFYQxyb3IsEBoG4WUqLqTAgWUqLqLoA6Qubq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8374" name="AutoShape 6" descr="data:image/jpeg;base64,/9j/4AAQSkZJRgABAQAAAQABAAD/2wCEAAkGBxQTEBQUEhQUFBQUFxcVFRQVFBQUFRQVFBQXFhQUFBQYHCggGBolHBQVITEhJSkrLi4uFx8zODMsNygtLiwBCgoKDg0OGhAQFC8kHCQrLC0sLDctKy0tLCwsLCwsLCwtLCwtLCwsLCwsLjQsKywsNCwsLCwsLCwsLCwsMCwsLP/AABEIAOEA4QMBIgACEQEDEQH/xAAcAAACAgMBAQAAAAAAAAAAAAAABgQFAQIDBwj/xAA9EAACAQIDBQQGCAYCAwAAAAAAAQIDEQQhMQUGEiJxMlGhsUFSYYGRwQcTIzNicqLhJEKCkrLRNPBD0vH/xAAbAQEAAgMBAQAAAAAAAAAAAAAAAwQBAgUGB//EACoRAAICAQMDBAEEAwAAAAAAAAABAgMRBCExBRIyIkFRYRMzcYGRI6Gx/9oADAMBAAIRAxEAPwD3EAAAAAAAAAAApd7f+NLrHzLopd7P+LLrHzRrPxZPpv1o/uhFkrq6bN92FTdbESqJSmpKnDitywUYu0ffJmtNHfdzCU5zxLqLiXHFJXtn9VG7fgU1weh1jSr3ItSfFVqfVy5IysrO6vbmSfcn/wByM2l3s2pRSlOMVaMZyjG2SaT+Wa6pnWxgsQa7UR+bvfgYlc78Jq4g3TREfF6GYlKfeSeA0lEG6f0Q5OXeyfu7GKqTda0rJcClos+Z9TjwkrYtKE8RwVOzwtpPSUlbJ+5swR6hr8Ul9e3IubwuEcX9ZR5adRuDS0lKMeLiX6lf039htCV0S9+6MISjGFuWpTdlnw8all7NPErKC5f/AIbeyMaXDhtxsNW4UrY1e2E15P5Hp55RuPP+Np2zvxL9LPVyzT4nB6qsX/wZAAJTmAAAAAAAAAAAAAAAAAAAAAAGBd3txloKn6ZZvovR7xhk7K79B59tPFfWVZS9DeXRaEdssLBf6fT+S3L4RWqgr5ZdMjFOjwuXDJrid5Wd87JfJEnQ5xWRUPR5zyaODWSl4Iw4z9b9P7nVvO3suZUcgMkZKV+3+lA4S9d/2xOslmbA2yROCfrfpRh052vx2/pR3bzOnDkwbd2CB9RJv7yXwj/o5qg25XnLlkllwr+VPu9pPpLMjUO1V/Ov8Ig27ivxezYtx4nJqU75y/ms7N210NJYKKTss0sr5k/aUeS/qyjL4SV/C4JcwMp+5x3dxyoYiFRaXtL8r1PZ4yvoeFzjaTXc/B6Hqu5OP+twkb9qnyP3aP4WJ6Zexwur07K1fsxhAwjJYOGAAAAAAAAAAAAAAAAAAAAGGAVe8OK4KEu+XKvfr4XEiKL3e7E3qRgv5Vd9X+xSJFW15keg6fX2VZ92a1dDR5JG05GlZZER0EcaMr1H0O9yNg3zvoSJA3kvVg1kzEGayNoKyBkxbM6WMRibA1bOVrEPBO8q351/hEnVNCt2U71K/wCeP+EQbx4bOm0o3pT/ACvyI2zqvHRhL0tZ9SwxEbpr2FTsPKlw9za+DYN14hj4cyfevIa/o3xlqtSk/wCePEusdfB+Au7QheF+4zu7i/qsVSn3Ss+klwvzNovDTKurr/JRJfR7IjJiJkunkQAAAAAAAAAAAAAAAAAADSrNJNvRZv3GzKbejE8FG3pm+H3WuzDeFk3qg5zUV7ijiqzqVJTf8zb/ANHKUgbsjimUc7nrIQSWFwb/AMyM1Ga0u0RcZUBJGOWdsMud9PmdJoibMleUui8yXUBmSxPBobmrMxBhmxlMwbIGpzraFZsb73Efnj/hEs6zKTY9b+IxEfbF/pSBNBelltVKPAztWqQ/E38S9noLFefDjOtgbVrOUMFeN4sp4su4ZoqK8bSYNT2HYWK+tw9KfrQjfqlZ+KLAUfo6xnFh5QetOXhLNeNxtLsHmKPHaiv8dso/ZkAA2IQAAAAAAAAAAAAAAMMTd7sTxVlD0QXjJX8rfEcZvI86x9bjqyl3yfw0XkQ3PbB0umV91rl8IiYiVkc6TOeMnzHWmsisejxiJ0prVlXjahZt8rF3GVtQSURzIsthyu5dF5ssaiKrd7RvvSLWoZNLv1GaM2joamyMGjN1oZSMIyZNTlVFTZla20Kq9ZeSQ1VXkxKpVLbRb73b9KBaoWVL9h2sKO8C4cRCXs8n+43RFbe2GcH3N/L/AEYMU+WC/wAFK8EyFtGFpX7zfYdW9NHTaUOW/cDWSxItPo8xvBiXB6VI296zXzPTUzw7ZWL+rrwn6slL4O78D2+lPiimtGk/iizS9sHner1dtqn8r/h0AAJjkgAAAAAAAAAAAAAAQds1+ChUl6eFpdXkjz6PkN++Fe1KMfWl4Rz/ANCbJ2i2Vrnl4O/0uGK3L5ZCcrzJSZCoatku5Cdma9jM3yMUq87ya9o11X9m/eJdadqjMljSRzkadhryLOoVmxX5FnMFW79RmjNka3MxMGpugMGQaHCu8hCrT/jr/jXkh6xTyZ59Ul/F3/GZL2mXJ6PAX97YfZp9zL2nMqN6I3oS9mfiYIK9pkbdWteFu4usXG8WK26dXmaGyosgb3LExV47VPf7T2jdDF/WYOk/Sk4PrF28rHiOPXDVa9p6b9GGNvCpTvpaa9+T+XxJKniRzOsVd1Cl8D4AAWzy4AAAABgADIAAAGrNjVgChvhWvVjH1Y398n+wt4l2g/aWe3a3FiKj7pcK/py80yn2hK0EU5vMmer0VfbXCJGwzyJS0IeG0JkskaF+a3M1vuxHxjtVHev92Im0n9oC1ollsa9gzv8AAuagu7tzz9wxTMlTUrFpzMo1CJgiZ1QSCKMSBqQ8ZLJnndSf2zf4n5j9tCeTPPZv7R/m+Zg6OlWzPSsJ2U/YRd4IXo1Pyy8iTgHyR6BtGN4SXemvijJU4sEndupat1HmTyPO9kS4a0fh4noUHeKBY1C3TFPeCNqt+/MZvo5x3BiYZ5SvB/1ZrxSF/eeOcH1RpsDEuElJPOLTXVZmYvDyQ6ir8uncT6DRk44WupwjJaSSa96OpePCvZ4MgAAABgADIAAAHKvO0W+5N/A6lbvBV4cNUferf3NL5mG8I2hHuko/LEGtO7b9LbfxIG1ZaLoTO4gbTfMiie0qW6NcKtCXVIuEZKYN58mcT2BC2m/tGPuK7DEHaT52C5oOWXu7EsxploKO67zG1aAr61f5DmzMDDNogrPg6JHOoze5xrsGI8lVtOpysRZ9v3jjtaeQnR7a9rMM6umXpPR9nfdx6HTFLI54DsR6HbEaGTny8zzjs137JvzPQMLK8Fmjz/aeVef5v9MetlTvTXQFu9ZimVW80L00+5+eRU7MnaSL7b8b0ZexX+AtYSXMDWvetnu242K48HDvg3B+7NeDQwiD9GWL+9p99pr/ABfkh9LlbzE8Rra/x3yX2ZAANyqAAAAAAAALu+Na1KMfWl5K/wDoYhN3zrXqwj6sb/3N/wDr4kdjxEuaCHdfH+xdj2it2hLmLGlqVWPfMVD1tXkd8JoSZakfBaHe/MgZlybYpcjELafbY/Yh8rEHaf3jBb0HLLbdjUbovIUN2HmxtpPIEOuX+QGZSCRi4Khu2RcRI7ykRMRLIGYIodty5X0Ys0lzov8AbMsmUeGX2iMM69KxA9Awb5USK6yOGD7KO9XQycyfked7djbET9z/AEobt3p3pLoK28sf4h+1IYN1J3p9AW7N6iZtWN6cl7H5CdQeY7bQXK+jEmGT94NKN4sf/o/xfDi6XdPig/fG68Uj1yJ4Tu5iOCpTl6s4vxR7rB5Fml7M8t1qvtuUvlGwABMccwBkAAAAABnnm8NfixFR9z4V7lYf6s7Jt6JXPL8RU4m29ZNv45kF72SOt0mGZyl8BT0ZT415lwuyUuMeZXPSU+RIwTyJVNcxDwjyLCiDNnJrieyIW0u2x9xT5BC2g+dgt6DllpuzqNlJinuzqxrogj1vmdGjBszRsFFGJshYiRKmyFipZAlgtxd2rLUrMFH7RE/ab1ImzV9ogdWG1Y8YXsok1NCPhnyokT0Byp8iLvXC1ZPvj5P9yfuhUya9pG3vjzwfX5BunPnaBdW9Q0YrRiNVVpy6vzHuvoI+0I2rT6+YItPy0WezGe9bHr8eHpS9aEX73FXPn7Z0s/T4ntu5GI48FT/DePweXgTUvc4fXYemMvsYAACyeaADBkAAAwwCu2/W4cPUf4bfHI86mx030rWoxj6018IpvzsJL1Ktz9R6LpMMVOXyzpPKJS4vUucQ+UpMRqRHZoO+G0LCloV2HehZU9AZtOeMfIImP7bHrHdgRMb22C1ofctt2tWNNN5itu1qxojqCPV+bO7ZzudDmwUkc5yIGLeRNqMrsa8gTQF3aDNNkrnM41m+x1zg6j2rHCjoiT6CPS0RIWgOTMUN8I5Qftfiv2IG7c7Vepab4R5F7Jr/ABZR7FlatEF2reA+VtBL20rVpe2z8B0fZFHeGNqqfevJgho8zlgZ5nrn0ZYm9OrD1XGS6STT8Ynj2Enmej/RribYnh9E4Ne9Zr5klbxJFLrFfdRL63PUTJgyWzxgAAAAYZkwwBL31r3qwj6sb/F/sLkVmWW8lbjxVTuTUV/SlfxuV0EUpvMmes0cOyiK+gxehSV3mXGNeRSV5WZqdChEjDO7LVFTs7PMtWBdycse+QRMZ2n1HnaL5RGxXaYLmhXJbbuLMZovMWd3VmMl8wRarzJSOcmbJmkgUkcqpV495FlUKjaMsgT1rcocWyTsdcxFxOpO2MswdKfgNMNCRF5EaGhJi8gcqYt71RvSfVeYr4CVqkeo3byx+xn0E2i7ST9oLmn8T0Wk7wXQWt5YZxfVDDgZ3proil3kjyp9zXkwQQ2sKLDSzHLczFcGKov8aj/dy/MS6epebJrWkmtU011TyMrk21lffBr5R9BI2I+BrqdOE1pKKl8VckF4+ftYeAAwAMGTSrKyb7kbkLbNXgoVJd0JfG2Rh8G0V3SSPOa8+KTl6zb+JrT1MR0NoalE9itlgjYxi9jamdi/xr1FipK9QIvaZbZL3Z0ciwZEwKyJXpBDY8yI21HyCRie0xz2xLlEuvqC9ouC73eQwvUoNgovnqCHUeZIgYmwgayYKfuR6rKbaLLesyjx7BYqW5UVtSz2PHMraupa7JjmZZftfpGKJ3hocEd6ehg5cip27G9KfRiJHUf9rK8JdH5Hn6Bb0/A/bGnelHoRN4IXpv3eZ13dleiuhvtaN4PoCGW1gnpZlns+WZX8BLwjszJYs3PcNxsVx4KmvTC8Pg3bwaGIQ/oyxXLVp9zjNe9WfkPhbg8xR4LWV9l8l9gAAblUCr3li3hqiim21os3qrloYZhrKNoS7ZKXweVaZPL2M2panp1bDxl2oxfVJ+ZUvdihnlJXzyk/++krul+x3IdWg/KODzfak7RYt4ZXn/3vPWdo7iwqJ8NWceqjJeSF6f0b1oSvCrTl1Ti/mauuS9jp6fqul7cOWCvwSyO3pLB7AxFOPNTv7YtS8syA1aVnl1VjRpr2JI3QsbcZJldtzssUJxzHLasbxYpVY2kYR0tI8Iu9hwLqZV7FiW1ZAgueZnSBrNG1PQ1noCt7kHEMosdLNl3imUWK1Baq5ILWZdbLiVUKeZe7NhoCxbL0lqtDtSOdjeiDny4IW0Vys88sej7QWQoUd3sVUbdPD1ZK7zUHb4sYyT0WwgvVLBdbrv7JE7HLI33b3dxUI2nQqLqkvmXs91cTP/xqPtlOK8mzZRfwVb9XSpN/kX9nmcoWJ2AwFSo/soTn+WLfij3TBbDoQjH7GkpJK74I62zd7FjCCWiSJVR8s5dnXvaNf+xG3B2HiKNR1KseCLg48LfM3xJp2WmjHwAJox7Vg4eovldNzktwAANiEAAADVgwAGGCMSAAI8mjEfe374yBFdwdXpn638Cpj9BaxHaACqew0xd7D0LevoAAgt8zaBpL0gAIXyV2MKWtoAAs18mtIvNn/IABJZwWKN6QACoyPj+yz1XBfd0/yryMASV+5w+seMP5JBkALKODHg3ZiIAZHubAAGTI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0592" y="212288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0473" y="332011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000" b="1" dirty="0" smtClean="0">
                <a:latin typeface="Anna Beta" pitchFamily="2" charset="0"/>
              </a:rPr>
              <a:t>LA TECNOLOGÍA HOY EN EL TERCER SECTOR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88504" y="1226901"/>
            <a:ext cx="9289032" cy="25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ES" sz="3200" b="1" dirty="0" smtClean="0">
                <a:solidFill>
                  <a:schemeClr val="tx1"/>
                </a:solidFill>
              </a:rPr>
              <a:t>Soluciones tecnológicas a valorar en el Plan TIC en las </a:t>
            </a:r>
            <a:r>
              <a:rPr lang="es-ES" sz="3200" b="1" dirty="0" err="1" smtClean="0">
                <a:solidFill>
                  <a:schemeClr val="tx1"/>
                </a:solidFill>
              </a:rPr>
              <a:t>organizacones</a:t>
            </a:r>
            <a:endParaRPr lang="es-ES" sz="32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endParaRPr lang="es-ES" sz="20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¡¡¡es una muestra de las </a:t>
            </a:r>
            <a:r>
              <a:rPr lang="es-ES" sz="2000" b="1" dirty="0" err="1" smtClean="0">
                <a:solidFill>
                  <a:schemeClr val="tx1"/>
                </a:solidFill>
              </a:rPr>
              <a:t>muuuchas</a:t>
            </a:r>
            <a:r>
              <a:rPr lang="es-ES" sz="2000" b="1" dirty="0" smtClean="0">
                <a:solidFill>
                  <a:schemeClr val="tx1"/>
                </a:solidFill>
              </a:rPr>
              <a:t> posibilidades que existen!!!</a:t>
            </a:r>
          </a:p>
          <a:p>
            <a:pPr algn="r"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Opción por código abierto, gratuidad, independencia, …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6990" y="3660869"/>
            <a:ext cx="475456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332011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000" b="1" dirty="0" smtClean="0">
                <a:latin typeface="Anna Beta" pitchFamily="2" charset="0"/>
              </a:rPr>
              <a:t>CANALES DE COMUNICACIÓN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6064" y="1225240"/>
          <a:ext cx="8985448" cy="5222745"/>
        </p:xfrm>
        <a:graphic>
          <a:graphicData uri="http://schemas.openxmlformats.org/drawingml/2006/table">
            <a:tbl>
              <a:tblPr/>
              <a:tblGrid>
                <a:gridCol w="2576736"/>
                <a:gridCol w="2804819"/>
                <a:gridCol w="3603893"/>
              </a:tblGrid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URL/PROVEEDOR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NOTAS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CORREO ELECTRÓNICO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Outlook, Express, Lotus, …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Para interno o “1to1”, no masivo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Google </a:t>
                      </a: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Apps</a:t>
                      </a: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Gmail</a:t>
                      </a:r>
                      <a:r>
                        <a:rPr lang="es-E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="1" dirty="0" smtClean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Calendar + </a:t>
                      </a: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GDrive</a:t>
                      </a: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http://www.google.com/intl/es/enterprise/apps/business/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Para correo interno o “1to1”, no masivo; trabajo compartido, calendar, … ¡¡¡era gratis pero pasa a ser de pago!!!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Ecliente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http://www.ecliente.com/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Para interno o “1to1”, aunque tiene módulo para masivo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MailChimp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http://mailchimp.com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Email marketing (gratis + pago por volumen)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Vertical Response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http://www.verticalresponse.com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Email marketing. Módulos de eventos, …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Constant Contact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http://search.constantcontact.com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Email marketing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SendGrid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http://sendgrid.com/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Email marketing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Email Vision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9"/>
                        </a:rPr>
                        <a:t>http://www.emailvision.es/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Email marketing (en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castellano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, en BCN)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integrados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salesforce, sugarCRM, sinergiaCRM, …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casi todos “los CRM” integran correo masivo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WEB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EN REALIDAD, CMS, GESTOR CONTENIDOS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Wordpress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http://es.wordpress.org/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En español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Drupal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1"/>
                        </a:rPr>
                        <a:t>http://drupal.org/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(existen foros en español)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Joomla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2"/>
                        </a:rPr>
                        <a:t>http://www.joomlaspanish.org/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En español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332011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000" b="1" dirty="0" smtClean="0">
                <a:latin typeface="Anna Beta" pitchFamily="2" charset="0"/>
              </a:rPr>
              <a:t>CANALES DE COMUNICACIÓN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44488" y="1196752"/>
          <a:ext cx="9361040" cy="5518581"/>
        </p:xfrm>
        <a:graphic>
          <a:graphicData uri="http://schemas.openxmlformats.org/drawingml/2006/table">
            <a:tbl>
              <a:tblPr/>
              <a:tblGrid>
                <a:gridCol w="2592288"/>
                <a:gridCol w="3014216"/>
                <a:gridCol w="3754536"/>
              </a:tblGrid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URL/PROVEEDOR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NOTAS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OTROS CANALES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Newsletter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(cualquiera de las de correo masivo)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Redes sociales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https://www.trillian.im</a:t>
                      </a:r>
                      <a:r>
                        <a:rPr lang="es-ES" sz="1400" u="sng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/</a:t>
                      </a:r>
                      <a:endParaRPr lang="es-ES" sz="1400" u="sng" dirty="0" smtClean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kern="120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www.hootsuite.com/</a:t>
                      </a:r>
                      <a:endParaRPr lang="es-ES" sz="1400" u="sng" kern="12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  <a:hlinkClick r:id="rId3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(RRSS 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conocidas, esto </a:t>
                      </a: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son 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integradores” 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para actualizar con coherencia…)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“Wikis” o foros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https://accounts.google.com/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Google)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http://creandowikis.wikispaces.com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http://es.a.wiki-site.com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Crear espacio para comunicación de usuarios, interna o con voluntarios, socios, …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Skype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http://www.skype.com/intl/es/home/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Llamadas, videoconferencia y ahora también utilidad “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webinar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” (demos desde ordenador a resto de usuarios)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Anymeeting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http://www.anymeeting.com/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Similar a skype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Hangout</a:t>
                      </a:r>
                      <a:r>
                        <a:rPr lang="es-ES" sz="1600" b="1" dirty="0" smtClean="0">
                          <a:latin typeface="Calibri"/>
                          <a:ea typeface="Calibri"/>
                          <a:cs typeface="Times New Roman"/>
                        </a:rPr>
                        <a:t> de Google+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  <a:hlinkClick r:id="rId9"/>
                        </a:rPr>
                        <a:t>http://www.google.com/intl/es_ALL/+/learnmore/hangouts/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Similar</a:t>
                      </a:r>
                      <a:r>
                        <a:rPr lang="es-E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s-ES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skype</a:t>
                      </a:r>
                      <a:r>
                        <a:rPr lang="es-E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hay que estar en Google+ y tener cuenta </a:t>
                      </a:r>
                      <a:r>
                        <a:rPr lang="es-ES" sz="14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gmail</a:t>
                      </a:r>
                      <a:r>
                        <a:rPr lang="es-E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, pero  muy potente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Whatsapp</a:t>
                      </a: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 / SMS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http://www.esendex.es/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Muchas alternativas, de pago, gratis con publicidad, … considerar la recuperación de la información de envío…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CREAR ENCUESTAS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48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Doodle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1"/>
                        </a:rPr>
                        <a:t>http://doodle.com/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Convocar evento, cuadrar agendas, consultar a participantes, … en español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Google </a:t>
                      </a:r>
                      <a:r>
                        <a:rPr lang="es-ES" sz="1600" b="1" dirty="0" err="1">
                          <a:latin typeface="Calibri"/>
                          <a:ea typeface="Calibri"/>
                          <a:cs typeface="Times New Roman"/>
                        </a:rPr>
                        <a:t>Docs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http://www.adelat.org/index.php?title=montate_una_encuesta_con_google_docs_en_&amp;more=1&amp;c=1&amp;tb=1&amp;pb=1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Sencillo, gratis y potente. Link a video explicativo de cómo gestionar esta aplicación de Google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Encuesta fácil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2"/>
                        </a:rPr>
                        <a:t>http://www.encuestafacil.com/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Gratis, sencillo, … en español</a:t>
                      </a:r>
                    </a:p>
                  </a:txBody>
                  <a:tcPr marL="41917" marR="41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188640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b="1" dirty="0" smtClean="0">
                <a:latin typeface="Anna Beta" pitchFamily="2" charset="0"/>
              </a:rPr>
              <a:t>CANALES DE COMUNICACIÓN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44488" y="1196752"/>
          <a:ext cx="9361040" cy="5490718"/>
        </p:xfrm>
        <a:graphic>
          <a:graphicData uri="http://schemas.openxmlformats.org/drawingml/2006/table">
            <a:tbl>
              <a:tblPr/>
              <a:tblGrid>
                <a:gridCol w="1694671"/>
                <a:gridCol w="1694671"/>
                <a:gridCol w="3340228"/>
                <a:gridCol w="2631470"/>
              </a:tblGrid>
              <a:tr h="11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ÁMBITO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URL/PROVEEDOR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NOTAS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CALENDARIO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Google Calendar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http://www.google.com/intl/es/enterprise/apps/business/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Integrado en suite Google…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CONTABILIDAD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Suport Associatiu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http://www.suport.org/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Diferentes programas ONL, poco flexible, muchos clientes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OpenERP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https://www.openerp.com/es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Contaplus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http://www.softonic.com/s/contaplus</a:t>
                      </a: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 (descarga)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No específico ONL, estándar para contabilidad. Bajo Coste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“NUBE”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GDrive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http://www.google.com/intl/es/enterprise/apps/business/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Integrado en suite Google…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Dropbox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https://www.dropbox.com/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No facilita gestión de cambios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/>
                          <a:ea typeface="Calibri"/>
                          <a:cs typeface="Times New Roman"/>
                        </a:rPr>
                        <a:t>(alojamiento)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Sync.es, </a:t>
                      </a:r>
                      <a:r>
                        <a:rPr lang="es-ES" sz="1400" dirty="0" err="1" smtClean="0">
                          <a:latin typeface="Calibri"/>
                          <a:ea typeface="Calibri"/>
                          <a:cs typeface="Times New Roman"/>
                        </a:rPr>
                        <a:t>CDMon</a:t>
                      </a: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s-E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Vodafone, Amazon, …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alibri"/>
                          <a:ea typeface="Calibri"/>
                          <a:cs typeface="Times New Roman"/>
                        </a:rPr>
                        <a:t>Para</a:t>
                      </a:r>
                      <a:r>
                        <a:rPr lang="es-E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alojar información, herramientas, compartir…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FORMACIÓN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Moodle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https://moodle.org/?lang=es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En la nube, potente, “gratis”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NORMALIZ. INFO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Geocode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9"/>
                        </a:rPr>
                        <a:t>http://www.arvato-si.com/areas_de_negocio/business_intelligence/data_cleaning.html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Deyde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http://www.deyde.es/es/productos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12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Callejeros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1"/>
                        </a:rPr>
                        <a:t>http://www.ine.es/ss/Satellite?L=es_ES&amp;c=Page&amp;cid=1254735624326&amp;p=1254735624326&amp;pagename=ProductosYServicios%2FPYSLayout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noménclator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, pero complicado de descargar, actualizar, …)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187995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b="1" dirty="0" smtClean="0">
                <a:latin typeface="Anna Beta" pitchFamily="2" charset="0"/>
              </a:rPr>
              <a:t>OTRAS SOLUCIONES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44488" y="1556792"/>
          <a:ext cx="9217025" cy="4540188"/>
        </p:xfrm>
        <a:graphic>
          <a:graphicData uri="http://schemas.openxmlformats.org/drawingml/2006/table">
            <a:tbl>
              <a:tblPr/>
              <a:tblGrid>
                <a:gridCol w="1859697"/>
                <a:gridCol w="1598654"/>
                <a:gridCol w="3167688"/>
                <a:gridCol w="2590986"/>
              </a:tblGrid>
              <a:tr h="11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ÁMBITO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URL/PROVEEDOR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NOTAS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591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ENRIQUECIMIENTO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Hometypes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http://www.arvato.es/areas_de_negocio/business_intelligence/tipologias_comportamentales.html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Normalizar previamente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91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Segmento32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http://marketing-intelligence.axesor.es/bases-de-datos/B2C/variables/segmento32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Normalizar previamente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91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Habits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http://www.ais-int.com/productos-y-servicios/marketing-y-comercial/habits-geomarketing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Normalizar previamente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INE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http://www.ine.es/inebmenu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Normalizar previamente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81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CROWDFUNDING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Goteo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Por no detallar todas las plataformas del sector - &gt;20 – referencia a artículos de Jaume Albaigès en su blog “TecnolONGia.org”, referencia TIC en el sector.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http://www.tecnolongia.org/?tag=crowdfunding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No son TICs a “implementar” en la entidad, sino a “utilizar”. Uso fundamental para lanzar en la web proyectos – quizá web interna no es posible -, pasarela de pago, …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Hazloposible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Verkami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Migranodearena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Teaming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Miaportacion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332011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000" b="1" dirty="0" smtClean="0">
                <a:latin typeface="Anna Beta" pitchFamily="2" charset="0"/>
              </a:rPr>
              <a:t>OTRAS SOLUCIONES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504056" y="418338"/>
          <a:ext cx="8769424" cy="653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GESTIONAR, CAPTAR FONDOS, COMUNICAR…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B6FAFE-3527-4175-B82F-D03510AF0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BB6FAFE-3527-4175-B82F-D03510AF0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2DF974-71E1-4BC1-962C-5CD8AC9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272DF974-71E1-4BC1-962C-5CD8AC9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14B4A-24D5-4082-9E0F-17F3238E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AA414B4A-24D5-4082-9E0F-17F3238E5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2134FE-99A5-4F60-BE5A-3D881C4B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92134FE-99A5-4F60-BE5A-3D881C4B6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D60A89-10A7-4A20-B59F-EDEE99B83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8D60A89-10A7-4A20-B59F-EDEE99B83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409D2C-45E1-4AA1-8A4F-B8B81F082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E409D2C-45E1-4AA1-8A4F-B8B81F082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B37E6-15F6-4A02-9EBA-E4161472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3CB37E6-15F6-4A02-9EBA-E41614728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CEC472-F981-4C6E-9DED-5EA13D03F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91CEC472-F981-4C6E-9DED-5EA13D03F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72481" y="1735424"/>
          <a:ext cx="9433047" cy="4014472"/>
        </p:xfrm>
        <a:graphic>
          <a:graphicData uri="http://schemas.openxmlformats.org/drawingml/2006/table">
            <a:tbl>
              <a:tblPr/>
              <a:tblGrid>
                <a:gridCol w="1903283"/>
                <a:gridCol w="1636122"/>
                <a:gridCol w="3241930"/>
                <a:gridCol w="2651712"/>
              </a:tblGrid>
              <a:tr h="11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ÁMBITO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HERRAMIENTA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URL/PROVEEDOR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libri"/>
                          <a:ea typeface="Calibri"/>
                          <a:cs typeface="Times New Roman"/>
                        </a:rPr>
                        <a:t>NOTAS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1381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ANÁLISIS/INFORMES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Knime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http://www.knime.org/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Análisis, open source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http://www.r-project.org/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Análisis, open source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8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Modeler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/SPSS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http://www-142.ibm.com/software/products/es/es/spss-modeler/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Calibri"/>
                          <a:ea typeface="Calibri"/>
                          <a:cs typeface="Times New Roman"/>
                        </a:rPr>
                        <a:t>Análisis; potente, no open source, costes significativos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Ent.Miner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/SAS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http://www.sas.com/technologies/analytics/datamining/miner/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Análisis; potente, no open 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, costes significativos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Pentaho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http://www.pentaho.com/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Reporting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, open 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Kinamu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reporter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http://www.sugarforge.org/projects/kinamureporter/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Reporting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, open 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3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Clickview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9"/>
                        </a:rPr>
                        <a:t>http://www.qlikview.com/es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Reporting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, no open </a:t>
                      </a:r>
                      <a:r>
                        <a:rPr lang="es-ES" sz="1400" dirty="0" err="1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GESTIÓN EVENTOS y ENTRADAS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Evenbrite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http://www.eventbrite.es/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(también los de encuestas, o las herramientas CRM, o…)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TIENDAS ONLINE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(multitud de proveedores para implementar una tienda online)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Valorar integración con base de datos, pasarela de pago, etc.</a:t>
                      </a:r>
                    </a:p>
                  </a:txBody>
                  <a:tcPr marL="31727" marR="31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0473" y="332011"/>
            <a:ext cx="568863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000" b="1" dirty="0" smtClean="0">
                <a:latin typeface="Anna Beta" pitchFamily="2" charset="0"/>
              </a:rPr>
              <a:t>OTRAS SOLUCIONES</a:t>
            </a:r>
            <a:endParaRPr lang="es-ES" sz="2000" b="1" dirty="0">
              <a:latin typeface="Anna Bet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5288" y="1700808"/>
            <a:ext cx="1755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3.gstatic.com/images?q=tbn:ANd9GcROOYKV3zzCF579UEK6ErA1aWzF0IPZfV5hzgHluwr6EjBjo8g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88904" y="2996952"/>
            <a:ext cx="2349777" cy="354300"/>
          </a:xfrm>
          <a:prstGeom prst="rect">
            <a:avLst/>
          </a:prstGeom>
          <a:noFill/>
        </p:spPr>
      </p:pic>
      <p:pic>
        <p:nvPicPr>
          <p:cNvPr id="7" name="Picture 9" descr="http://t1.gstatic.com/images?q=tbn:ANd9GcQIneC6f4fTfegSbJBFtbh3bKtssUK3-gj6BhTdTV4rvgh2uZOuW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4608" y="3501008"/>
            <a:ext cx="1904558" cy="720080"/>
          </a:xfrm>
          <a:prstGeom prst="rect">
            <a:avLst/>
          </a:prstGeom>
          <a:noFill/>
        </p:spPr>
      </p:pic>
      <p:pic>
        <p:nvPicPr>
          <p:cNvPr id="9" name="Picture 13" descr="http://t2.gstatic.com/images?q=tbn:ANd9GcTV8T6WcrJBgrO_gfJ-yAzo9y89gwym4K_9E7zqEe9gvkqx2HWkm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33320" y="3068960"/>
            <a:ext cx="1296144" cy="1012612"/>
          </a:xfrm>
          <a:prstGeom prst="rect">
            <a:avLst/>
          </a:prstGeom>
          <a:noFill/>
        </p:spPr>
      </p:pic>
      <p:pic>
        <p:nvPicPr>
          <p:cNvPr id="10" name="9 Imagen" descr="sinergiacrm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16496" y="2132856"/>
            <a:ext cx="2547694" cy="59947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8464" y="187995"/>
            <a:ext cx="878497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b="1" dirty="0" smtClean="0">
                <a:latin typeface="Anna Beta" pitchFamily="2" charset="0"/>
              </a:rPr>
              <a:t>SOLUCIONES INTEGRALES CRM… PARA PYMENL</a:t>
            </a:r>
            <a:endParaRPr lang="es-ES" sz="2000" b="1" dirty="0">
              <a:latin typeface="Anna Beta" pitchFamily="2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32920" y="1124744"/>
            <a:ext cx="1584176" cy="6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25008" y="4509120"/>
            <a:ext cx="1952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16696" y="5085184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4488" y="5805264"/>
            <a:ext cx="17811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 descr="https://encrypted-tbn3.gstatic.com/images?q=tbn:ANd9GcS_pm85CpBc_O2Vq63BixWLpFBqEmzyeS0yRVLuHWUaBSBWVqkM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29264" y="5015592"/>
            <a:ext cx="1941881" cy="76696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5097016" y="3861048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88704" y="4437112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4488" y="52267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01272" y="4581128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553400" y="2636912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?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96616" y="3140968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x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45088" y="2301840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C00000"/>
                </a:solidFill>
              </a:rPr>
              <a:t>?</a:t>
            </a:r>
            <a:endParaRPr lang="es-ES" sz="9600" b="1" dirty="0">
              <a:solidFill>
                <a:srgbClr val="C00000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 rot="2923995">
            <a:off x="299497" y="1372497"/>
            <a:ext cx="1008112" cy="7200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ysClr val="windowText" lastClr="000000"/>
              </a:solidFill>
            </a:endParaRPr>
          </a:p>
        </p:txBody>
      </p:sp>
      <p:sp>
        <p:nvSpPr>
          <p:cNvPr id="23" name="22 Flecha derecha"/>
          <p:cNvSpPr/>
          <p:nvPr/>
        </p:nvSpPr>
        <p:spPr>
          <a:xfrm rot="952646">
            <a:off x="6438151" y="1524897"/>
            <a:ext cx="1008112" cy="7200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ysClr val="windowText" lastClr="000000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 rot="18958939">
            <a:off x="3405425" y="1805925"/>
            <a:ext cx="1008112" cy="7200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6496" y="1628800"/>
            <a:ext cx="9216860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 dirty="0" smtClean="0">
                <a:latin typeface="Anna Beta" pitchFamily="2" charset="0"/>
              </a:rPr>
              <a:t>El conjunto de soluciones es prácticamente infinito, por lo que es fundamental un buen análisis de necesidades actuales y futuras, de ineficiencias, de presupuesto, de RRHH, de cultura de la organización, de implicación de la dirección, de necesidad de asesoramiento externo, …</a:t>
            </a:r>
            <a:endParaRPr lang="es-ES" sz="3200" dirty="0" smtClean="0">
              <a:latin typeface="Anna Beta" pitchFamily="2" charset="0"/>
            </a:endParaRPr>
          </a:p>
          <a:p>
            <a:pPr algn="r">
              <a:spcBef>
                <a:spcPct val="50000"/>
              </a:spcBef>
            </a:pPr>
            <a:endParaRPr lang="es-ES" sz="32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2480" y="1436578"/>
            <a:ext cx="9633520" cy="483209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 smtClean="0">
                <a:latin typeface="Anna Beta" pitchFamily="2" charset="0"/>
                <a:cs typeface="Calibri" pitchFamily="34" charset="0"/>
              </a:rPr>
              <a:t>Y PARA FINALIZAR….</a:t>
            </a:r>
          </a:p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srgbClr val="C00000"/>
                </a:solidFill>
                <a:latin typeface="Anna Beta" pitchFamily="2" charset="0"/>
                <a:cs typeface="Calibri" pitchFamily="34" charset="0"/>
              </a:rPr>
              <a:t>MIS OBSESIONES</a:t>
            </a:r>
            <a:r>
              <a:rPr lang="es-ES" sz="4400" b="1" dirty="0" smtClean="0">
                <a:latin typeface="Anna Beta" pitchFamily="2" charset="0"/>
                <a:cs typeface="Calibri" pitchFamily="34" charset="0"/>
              </a:rPr>
              <a:t> (que querría hacer vuestras) RESPECTO A LAGESTIÓN DE LA INFORMACIÓN Y LAS TIC EN LAS PYMENL…</a:t>
            </a:r>
          </a:p>
          <a:p>
            <a:pPr algn="ctr">
              <a:spcBef>
                <a:spcPts val="0"/>
              </a:spcBef>
            </a:pPr>
            <a:endParaRPr lang="es-ES" sz="4400" b="1" dirty="0" smtClean="0">
              <a:latin typeface="Anna Beta" pitchFamily="2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4400" b="1" dirty="0" smtClean="0">
                <a:latin typeface="Anna Beta" pitchFamily="2" charset="0"/>
                <a:cs typeface="Calibri" pitchFamily="34" charset="0"/>
              </a:rPr>
              <a:t>2 BÁSICAS Y 16 GENÉRICAS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80592" y="946463"/>
            <a:ext cx="5832648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el alcance de las TIC</a:t>
            </a: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(no son únicamente redes sociales, correo electrónico, boletines, la web, … también elementos transparentes para nuestro entorno pero que son fundamentales: base de datos, tratamiento de la información, informes, gestores de campañas, …)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0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088" y="3200269"/>
            <a:ext cx="4176463" cy="36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08584" y="1090479"/>
            <a:ext cx="640871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 unicidad de la información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(una única base de datos, pero también procesos de deduplicación, de detección de registros, de simplificación de cambios y modificaciones, …)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3080" y="3645024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0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56656" y="3866272"/>
            <a:ext cx="7776864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recopilar la información necesaria y suficiente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(que se pueda actualizar, que sea creíble, que se adecúe al canal – y eso lleva a mínimos -, …)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568" y="44624"/>
            <a:ext cx="5400600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4568" y="1340768"/>
            <a:ext cx="792088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recopilar la información de manera adecuada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(categorización – con pocas categorías - vs texto libre, fechas vs dato “en el momento”,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campificar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vs un solo campo de dirección postal,  utilizando plantillas para limitar errores en la entrada, utilizando de manera dinámica y habitual formularios online…)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376" y="4005064"/>
            <a:ext cx="50321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52600" y="3879046"/>
            <a:ext cx="828092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recoger datos de contacto - bidireccionales si es posible - sobre cualquier otro dato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(correo electrónico – por barato -, teléfono, móvil, dirección postal, usuario de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twitter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…)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568" y="188640"/>
            <a:ext cx="6400800" cy="3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36576" y="1268760"/>
            <a:ext cx="5616624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6189663" algn="l"/>
              </a:tabLst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 trazabilidad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(recoger toda la información relevante: contactos, cambios en los datos disponibles, incidencias, comunicaciones en cualquier sentido, participación en proyectos, eventos, … y tener accesible esa información en fichas de contacto o en informes)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7288" y="2702297"/>
            <a:ext cx="5624264" cy="425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contenido"/>
          <p:cNvSpPr>
            <a:spLocks noGrp="1"/>
          </p:cNvSpPr>
          <p:nvPr>
            <p:ph/>
          </p:nvPr>
        </p:nvSpPr>
        <p:spPr bwMode="auto">
          <a:xfrm>
            <a:off x="56456" y="1196752"/>
            <a:ext cx="6840760" cy="54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es-ES" sz="2000" b="1" u="sng" dirty="0" smtClean="0">
                <a:latin typeface="Calibri" pitchFamily="34" charset="0"/>
                <a:cs typeface="Calibri" pitchFamily="34" charset="0"/>
              </a:rPr>
              <a:t>	 La captación de fondos no curará todos los males</a:t>
            </a:r>
          </a:p>
          <a:p>
            <a:pPr algn="just">
              <a:buNone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400" dirty="0" smtClean="0">
                <a:latin typeface="Calibri" pitchFamily="34" charset="0"/>
                <a:cs typeface="Calibri" pitchFamily="34" charset="0"/>
              </a:rPr>
            </a:br>
            <a:r>
              <a:rPr lang="es-ES" sz="1400" dirty="0" smtClean="0">
                <a:latin typeface="Calibri" pitchFamily="34" charset="0"/>
                <a:cs typeface="Calibri" pitchFamily="34" charset="0"/>
              </a:rPr>
              <a:t>En el sector no lucrativo se ha instalado una enfermedad: el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 recorte de financiación pública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 Algunas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ONL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colapsan servicios de urgencia (consultores, expertos en captación de fondos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 Su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autodiagnóstico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“Tenemos que captar fondos privados” (“5.000 nuevos socios este año” o “que varias empresas nos den 200.000€”).</a:t>
            </a:r>
          </a:p>
          <a:p>
            <a:pPr algn="just">
              <a:buNone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400" dirty="0" smtClean="0">
                <a:latin typeface="Calibri" pitchFamily="34" charset="0"/>
                <a:cs typeface="Calibri" pitchFamily="34" charset="0"/>
              </a:rPr>
            </a:br>
            <a:r>
              <a:rPr lang="es-ES" sz="1400" dirty="0" smtClean="0">
                <a:latin typeface="Calibri" pitchFamily="34" charset="0"/>
                <a:cs typeface="Calibri" pitchFamily="34" charset="0"/>
              </a:rPr>
              <a:t>El “médico” pregunta: 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“¿Dependencia de </a:t>
            </a:r>
            <a:r>
              <a:rPr lang="es-ES" sz="1400" i="1" dirty="0" err="1" smtClean="0">
                <a:latin typeface="Calibri" pitchFamily="34" charset="0"/>
                <a:cs typeface="Calibri" pitchFamily="34" charset="0"/>
              </a:rPr>
              <a:t>AAPP</a:t>
            </a:r>
            <a:r>
              <a:rPr lang="es-ES" sz="1400" i="1" dirty="0" smtClean="0">
                <a:latin typeface="Calibri" pitchFamily="34" charset="0"/>
                <a:cs typeface="Calibri" pitchFamily="34" charset="0"/>
              </a:rPr>
              <a:t>?”, “¿Por qué nadie se ha dedicado a la captación de fondos?”, y d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iagnostica: en muchas organizaciones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no ha habido prevención, es tarde y remedios drásticos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 (desaparecer, reducir, despedir, fusionar).</a:t>
            </a:r>
          </a:p>
          <a:p>
            <a:pPr algn="just">
              <a:buNone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400" dirty="0" smtClean="0">
                <a:latin typeface="Calibri" pitchFamily="34" charset="0"/>
                <a:cs typeface="Calibri" pitchFamily="34" charset="0"/>
              </a:rPr>
            </a:br>
            <a:r>
              <a:rPr lang="es-ES" sz="14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o todo lo curan los profesionales del </a:t>
            </a:r>
            <a:r>
              <a:rPr lang="es-ES" sz="1400" b="1" dirty="0" err="1" smtClean="0">
                <a:latin typeface="Calibri" pitchFamily="34" charset="0"/>
                <a:cs typeface="Calibri" pitchFamily="34" charset="0"/>
              </a:rPr>
              <a:t>fundraising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, porque la captación es una ecuación con diferentes variables que no siempre se dan: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notoriedad, visión estratégica, causa de la </a:t>
            </a:r>
            <a:r>
              <a:rPr lang="es-ES" sz="1400" dirty="0" err="1" smtClean="0">
                <a:latin typeface="Calibri" pitchFamily="34" charset="0"/>
                <a:cs typeface="Calibri" pitchFamily="34" charset="0"/>
              </a:rPr>
              <a:t>ONL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modelo de gobierno e implicación/compromiso, buenas propuestas y presentaciones, servicios y proyectos, liderazgo y orientación a resultados, contactos y …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para captar fondos privados hay que poder invertir!!!</a:t>
            </a:r>
          </a:p>
          <a:p>
            <a:pPr algn="just">
              <a:buNone/>
            </a:pPr>
            <a:r>
              <a:rPr lang="es-ES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1400" dirty="0" smtClean="0">
                <a:latin typeface="Calibri" pitchFamily="34" charset="0"/>
                <a:cs typeface="Calibri" pitchFamily="34" charset="0"/>
              </a:rPr>
            </a:b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La captación de fondos privados no curará todas las enfermedades,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son necesarias respuestas complementarias, …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No pretendáis resultados a corto plazo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 El problema no es la falta de recursos privados o contratar un </a:t>
            </a:r>
            <a:r>
              <a:rPr lang="es-ES" sz="1400" i="1" dirty="0" err="1" smtClean="0">
                <a:latin typeface="Calibri" pitchFamily="34" charset="0"/>
                <a:cs typeface="Calibri" pitchFamily="34" charset="0"/>
              </a:rPr>
              <a:t>fundraiser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, sino de enquistamiento, de </a:t>
            </a:r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falta de innovación y de visión estratégica, de reconocimiento de debilidades, de catálogo de servicios poco adecuados y de modelos de gobierno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192" y="4293096"/>
            <a:ext cx="319537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6897216" y="1700808"/>
            <a:ext cx="2900418" cy="1575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kern="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David </a:t>
            </a:r>
            <a:r>
              <a:rPr kumimoji="0" 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Camps</a:t>
            </a:r>
            <a:endParaRPr kumimoji="0" lang="es-ES" sz="1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	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http://</a:t>
            </a:r>
            <a:r>
              <a:rPr kumimoji="0" 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bloc.xarxanet.org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/2011/03/la-</a:t>
            </a:r>
            <a:r>
              <a:rPr kumimoji="0" 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captacio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-de-</a:t>
            </a:r>
            <a:r>
              <a:rPr kumimoji="0" 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fons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-no-curara-totes-</a:t>
            </a:r>
            <a:r>
              <a:rPr kumimoji="0" 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hlinkClick r:id="rId4"/>
              </a:rPr>
              <a:t>les.html</a:t>
            </a:r>
            <a:r>
              <a:rPr kumimoji="0" lang="es-E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kern="0" dirty="0" smtClean="0">
                <a:latin typeface="Calibri" pitchFamily="34" charset="0"/>
                <a:cs typeface="Calibri" pitchFamily="34" charset="0"/>
              </a:rPr>
              <a:t>	</a:t>
            </a:r>
            <a:endParaRPr kumimoji="0" lang="es-ES" sz="1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35203" y="6309320"/>
            <a:ext cx="5815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¿Ya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tenéis diagnóstico? ¿Y medicina?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0472" y="284138"/>
            <a:ext cx="61206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MOTIVACIÓN DE LA SESIÓN… 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13004" y="2204864"/>
            <a:ext cx="59765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evitar “trajes a medida” en cualquier entorno TIC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(predecir el futuro – canales, proyectos, soportes, … -, depender de quien desarrolló, saber qué pedir, conocer lo que el mercado ofrece, …)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8584" y="764704"/>
            <a:ext cx="503844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5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2560" y="1340768"/>
            <a:ext cx="5184576" cy="409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 integración de soluciones en una única plataforma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(el coste del “pegamento” acostumbra a ser superior al de una visión global para la entidad; quizá solución específica más potente pero también más ineficiente en la integración)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6428">
            <a:off x="6028279" y="1908527"/>
            <a:ext cx="4009544" cy="32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6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2560" y="1175261"/>
            <a:ext cx="5616624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las soluciones “open source”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(que no significan siempre “gratis”, pero que ya son igual de potentes y seguras, que potencian la independencia – aunque no es siempre “cualquiera puede tocar el código” -, porque evolucionan desde una comunidad de usuarios, porque se integran adecuadamente con el entorno, …)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2651993"/>
            <a:ext cx="3312368" cy="42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7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52600" y="2924944"/>
            <a:ext cx="8424936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internalizar el conocimiento y, en todo caso, externalizar “las manos”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(liderazgo TIC, toma de decisiones, conocimiento de las alternativas, seguimiento del proyecto, detección de necesidades, … en la organización – con CAPACIDAD + MANDATO + TIEMPO -; programación, implantación, adecuación, atención al usuario, … puede estar fuera)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576" y="0"/>
            <a:ext cx="50405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8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04528" y="1412776"/>
            <a:ext cx="8712968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separar ERP de CRM… aunque en el futuro se integrarán de manera natural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(y por vincular – en entidades pequeñas o medianas - comunicación y captación de fondos, “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call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action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”, …)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0672" y="3948137"/>
            <a:ext cx="4818432" cy="30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9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04528" y="1484784"/>
            <a:ext cx="8697416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el análisis, por aprender de los datos, por las  decisiones apoyadas en información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(seguimiento del ciclo </a:t>
            </a:r>
            <a:r>
              <a:rPr lang="es-E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datos/información/conocimiento/toma de decisiones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10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1298" y="3798168"/>
            <a:ext cx="5090254" cy="308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24608" y="3682767"/>
            <a:ext cx="8121352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 eficiencia, el ahorro de costes externos e internos, la mejora de las condiciones de trabajo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(si las TIC no cumplen con estas premisas, son difícilmente justificables)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11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536" y="-171400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92155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040" y="1628800"/>
            <a:ext cx="31528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(sin obsesionarse con “que cambian muy rápido”, “son caras”, “no sabemos”, “no es para nosotros, somos diferentes”)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12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20435602">
            <a:off x="5360499" y="1098348"/>
            <a:ext cx="272514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Obsesión por conocer el “menú” en el ámbito de las 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96616" y="4422591"/>
            <a:ext cx="8121352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descubrir las barreras reales en la implantación de las TIC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(NO económicas, NO que existan o no, NO la formación del equipo; SÍ falta de dedicación o resistencia al cambio de RRHH en la organización)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13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48544" y="0"/>
            <a:ext cx="5184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84" y="620688"/>
            <a:ext cx="54444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64496" y="4149080"/>
            <a:ext cx="531304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la nube...</a:t>
            </a:r>
          </a:p>
          <a:p>
            <a:pPr algn="ctr">
              <a:spcBef>
                <a:spcPts val="0"/>
              </a:spcBef>
            </a:pPr>
            <a:endParaRPr lang="es-ES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(la excusa  ya no es la seguridad… accesibilidad, movilidad, seguridad, copias, gestión,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externalización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 soporte, gestión de equipos, … ¡tenemos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gmail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twitter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los contactos del móvil, etc en la nube!)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14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04928" y="1052736"/>
            <a:ext cx="5472608" cy="5632311"/>
          </a:xfr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“Pedir recursos…”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¿vergüenza?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¿falta de costumbre?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¿inexperiencia?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¿barreras internas?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Calibri" pitchFamily="34" charset="0"/>
              </a:rPr>
              <a:t>«El compromiso debe ser motivado por la idea de justicia, no por la de caridad» </a:t>
            </a:r>
            <a:br>
              <a:rPr lang="es-ES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s-ES" sz="2400" i="1" dirty="0" smtClean="0">
                <a:solidFill>
                  <a:schemeClr val="tx1"/>
                </a:solidFill>
                <a:latin typeface="Calibri" pitchFamily="34" charset="0"/>
              </a:rPr>
              <a:t>John Maurice Clark (1916), ¡¡¡economista!!!</a:t>
            </a:r>
            <a:endParaRPr lang="es-ES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944722"/>
            <a:ext cx="3944887" cy="59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0472" y="284138"/>
            <a:ext cx="61206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MOTIVACIÓN DE LA SESIÓN… 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4568" y="1745521"/>
            <a:ext cx="871296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dar visibilidad y mirar, por compartir y aprender de otras entidades</a:t>
            </a: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15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0992" y="3268708"/>
            <a:ext cx="5025008" cy="35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48544" y="3284984"/>
            <a:ext cx="3888432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(necesidades de captación de fondos, gestión y comunicación suficientemente genéricas y compartidas como para pensar que la solución también puede serlo, … y el Tercer Sector debería ser un ejemplo de ello) 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20552" y="1412776"/>
            <a:ext cx="8352928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Obsesión por destacar que, más allá de aspectos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técnicos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económicos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,  para la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implementación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 de un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planTIC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 es imprescindible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voluntad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esfuerzo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motivación</a:t>
            </a:r>
            <a:r>
              <a:rPr lang="ca-ES" sz="4000" b="1" dirty="0" smtClean="0">
                <a:latin typeface="Calibri" pitchFamily="34" charset="0"/>
                <a:cs typeface="Calibri" pitchFamily="34" charset="0"/>
              </a:rPr>
              <a:t> del equipo </a:t>
            </a:r>
            <a:r>
              <a:rPr lang="ca-ES" sz="4000" b="1" dirty="0" err="1" smtClean="0">
                <a:latin typeface="Calibri" pitchFamily="34" charset="0"/>
                <a:cs typeface="Calibri" pitchFamily="34" charset="0"/>
              </a:rPr>
              <a:t>humano</a:t>
            </a:r>
            <a:endParaRPr lang="es-ES" sz="4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0" y="570587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accent5">
                    <a:lumMod val="10000"/>
                  </a:schemeClr>
                </a:solidFill>
              </a:rPr>
              <a:t>16</a:t>
            </a:r>
            <a:endParaRPr lang="es-ES" sz="4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088" y="4365104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11696" y="116632"/>
            <a:ext cx="7416824" cy="7731560"/>
          </a:xfrm>
          <a:prstGeom prst="rect">
            <a:avLst/>
          </a:prstGeom>
        </p:spPr>
      </p:pic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3081338" y="1755775"/>
            <a:ext cx="748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Arial" pitchFamily="34" charset="0"/>
            </a:endParaRPr>
          </a:p>
        </p:txBody>
      </p:sp>
      <p:sp>
        <p:nvSpPr>
          <p:cNvPr id="83972" name="3 CuadroTexto"/>
          <p:cNvSpPr txBox="1">
            <a:spLocks noChangeArrowheads="1"/>
          </p:cNvSpPr>
          <p:nvPr/>
        </p:nvSpPr>
        <p:spPr bwMode="auto">
          <a:xfrm>
            <a:off x="1544638" y="4710113"/>
            <a:ext cx="8232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a-ES" dirty="0"/>
              <a:t>Para </a:t>
            </a:r>
            <a:r>
              <a:rPr lang="ca-ES" dirty="0" err="1"/>
              <a:t>cualquier</a:t>
            </a:r>
            <a:r>
              <a:rPr lang="ca-ES" dirty="0"/>
              <a:t> </a:t>
            </a:r>
            <a:r>
              <a:rPr lang="ca-ES" dirty="0" err="1"/>
              <a:t>cuestión</a:t>
            </a:r>
            <a:r>
              <a:rPr lang="ca-ES" dirty="0"/>
              <a:t>:</a:t>
            </a:r>
          </a:p>
          <a:p>
            <a:pPr algn="r"/>
            <a:endParaRPr lang="ca-ES" dirty="0"/>
          </a:p>
          <a:p>
            <a:pPr algn="r"/>
            <a:r>
              <a:rPr lang="ca-ES" b="1" dirty="0"/>
              <a:t>Pedro Álvarez</a:t>
            </a:r>
          </a:p>
          <a:p>
            <a:pPr algn="r"/>
            <a:r>
              <a:rPr lang="ca-ES" dirty="0">
                <a:solidFill>
                  <a:schemeClr val="bg1"/>
                </a:solidFill>
              </a:rPr>
              <a:t>“el Tercer” – </a:t>
            </a:r>
            <a:r>
              <a:rPr lang="ca-ES" dirty="0" err="1">
                <a:solidFill>
                  <a:schemeClr val="bg1"/>
                </a:solidFill>
              </a:rPr>
              <a:t>Formación</a:t>
            </a:r>
            <a:r>
              <a:rPr lang="ca-ES" dirty="0">
                <a:solidFill>
                  <a:schemeClr val="bg1"/>
                </a:solidFill>
              </a:rPr>
              <a:t>, </a:t>
            </a:r>
            <a:r>
              <a:rPr lang="ca-ES" dirty="0" err="1">
                <a:solidFill>
                  <a:schemeClr val="bg1"/>
                </a:solidFill>
              </a:rPr>
              <a:t>Consultoría</a:t>
            </a:r>
            <a:r>
              <a:rPr lang="ca-ES" dirty="0">
                <a:solidFill>
                  <a:schemeClr val="bg1"/>
                </a:solidFill>
              </a:rPr>
              <a:t> y </a:t>
            </a:r>
            <a:r>
              <a:rPr lang="ca-ES" dirty="0" err="1">
                <a:solidFill>
                  <a:schemeClr val="bg1"/>
                </a:solidFill>
              </a:rPr>
              <a:t>Ge</a:t>
            </a:r>
            <a:r>
              <a:rPr lang="ca-ES" dirty="0" err="1"/>
              <a:t>stión</a:t>
            </a:r>
            <a:r>
              <a:rPr lang="ca-ES" dirty="0"/>
              <a:t> para </a:t>
            </a:r>
            <a:r>
              <a:rPr lang="ca-ES" dirty="0" err="1"/>
              <a:t>entidades</a:t>
            </a:r>
            <a:r>
              <a:rPr lang="ca-ES" dirty="0"/>
              <a:t> del Tercer Sector</a:t>
            </a:r>
          </a:p>
          <a:p>
            <a:pPr algn="r"/>
            <a:r>
              <a:rPr lang="ca-ES" dirty="0" err="1">
                <a:hlinkClick r:id="rId4"/>
              </a:rPr>
              <a:t>pedro</a:t>
            </a:r>
            <a:r>
              <a:rPr lang="ca-ES" dirty="0">
                <a:hlinkClick r:id="rId4"/>
              </a:rPr>
              <a:t>@</a:t>
            </a:r>
            <a:r>
              <a:rPr lang="ca-ES" dirty="0" err="1">
                <a:hlinkClick r:id="rId4"/>
              </a:rPr>
              <a:t>eltercer.net</a:t>
            </a:r>
            <a:endParaRPr lang="ca-ES" dirty="0"/>
          </a:p>
          <a:p>
            <a:pPr algn="r"/>
            <a:r>
              <a:rPr lang="ca-ES" dirty="0"/>
              <a:t>629883818</a:t>
            </a:r>
          </a:p>
          <a:p>
            <a:pPr algn="r"/>
            <a:r>
              <a:rPr lang="ca-ES" dirty="0" err="1"/>
              <a:t>También</a:t>
            </a:r>
            <a:r>
              <a:rPr lang="ca-ES" dirty="0"/>
              <a:t> en </a:t>
            </a:r>
            <a:r>
              <a:rPr lang="ca-ES" dirty="0" err="1"/>
              <a:t>Linkedin</a:t>
            </a:r>
            <a:r>
              <a:rPr lang="ca-ES" dirty="0"/>
              <a:t>, </a:t>
            </a:r>
            <a:r>
              <a:rPr lang="ca-ES" dirty="0" err="1"/>
              <a:t>Twitter</a:t>
            </a:r>
            <a:r>
              <a:rPr lang="ca-ES" dirty="0"/>
              <a:t> o </a:t>
            </a:r>
            <a:r>
              <a:rPr lang="ca-ES" dirty="0" err="1"/>
              <a:t>Skype</a:t>
            </a:r>
            <a:endParaRPr lang="ca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contenido"/>
          <p:cNvSpPr>
            <a:spLocks noGrp="1"/>
          </p:cNvSpPr>
          <p:nvPr>
            <p:ph/>
          </p:nvPr>
        </p:nvSpPr>
        <p:spPr bwMode="auto">
          <a:xfrm>
            <a:off x="416496" y="1052736"/>
            <a:ext cx="5832648" cy="5733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Entidades “pequeñas y medianas” … son la gran mayoría.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Dependencia (histórica) de AAPP y/o Obras Sociales para generar fondos (66% según estudios de no hace mucho...).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Sin área/personas dedicadas específicamente al fundraising.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Poco orientadas a estos ámbitos desde Patronatos/Juntas.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Proyectos bien dimensionados, resto de áreas no (comunicación / marketing, captación, economía, …).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Sin “Base Social” (socios, voluntarios, entorno, …) estructurada, aunque haya muchas personas “vinculadas” a la entidad.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“Visibilidad reducida o nula”, centrada en un barrio o ciudad, o en un ámbito que “no vende la causa”.</a:t>
            </a:r>
          </a:p>
          <a:p>
            <a:pPr algn="just">
              <a:buFont typeface="Wingdings" pitchFamily="2" charset="2"/>
              <a:buChar char="ü"/>
            </a:pP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1600" dirty="0" smtClean="0">
                <a:latin typeface="Calibri" pitchFamily="34" charset="0"/>
                <a:cs typeface="Calibri" pitchFamily="34" charset="0"/>
              </a:rPr>
              <a:t>Con infraestructura tecnológica acorde a la estructura descrita…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9876" y="284138"/>
            <a:ext cx="60485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latin typeface="Anna Beta" pitchFamily="2" charset="0"/>
                <a:cs typeface="Calibri" pitchFamily="34" charset="0"/>
              </a:rPr>
              <a:t>¿PYMENL? SI TE VES REFLEJADO/DA AQUÍ…</a:t>
            </a:r>
            <a:endParaRPr lang="es-ES" sz="2000" b="1" dirty="0">
              <a:latin typeface="Anna Beta" pitchFamily="2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65168" y="4514344"/>
            <a:ext cx="33123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Saben 	que “lo tienen que hacer”, que “lo tienen que hacer ya”, pero sin saber “cómo” y “por dónde empezar”…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7 Imagen" descr="IMG00383-20110116-1850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09184" y="1700808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 animBg="1" advAuto="3000"/>
      <p:bldP spid="7" grpId="0"/>
    </p:bldLst>
  </p:timing>
</p:sld>
</file>

<file path=ppt/theme/theme1.xml><?xml version="1.0" encoding="utf-8"?>
<a:theme xmlns:a="http://schemas.openxmlformats.org/drawingml/2006/main" name="Diseño personalizad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4438</TotalTime>
  <Words>5259</Words>
  <Application>Microsoft Office PowerPoint</Application>
  <PresentationFormat>A4 (210 x 297 mm)</PresentationFormat>
  <Paragraphs>805</Paragraphs>
  <Slides>82</Slides>
  <Notes>79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3" baseType="lpstr"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“Pedir recursos…” ¿vergüenza? ¿falta de costumbre? ¿inexperiencia? ¿barreras internas?   «El compromiso debe ser motivado por la idea de justicia, no por la de caridad»  John Maurice Clark (1916), ¡¡¡economista!!!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usuario</cp:lastModifiedBy>
  <cp:revision>524</cp:revision>
  <dcterms:created xsi:type="dcterms:W3CDTF">2009-06-21T16:16:12Z</dcterms:created>
  <dcterms:modified xsi:type="dcterms:W3CDTF">2014-05-12T16:58:36Z</dcterms:modified>
</cp:coreProperties>
</file>